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8" r:id="rId2"/>
    <p:sldId id="259" r:id="rId3"/>
    <p:sldId id="260" r:id="rId4"/>
    <p:sldId id="261" r:id="rId5"/>
    <p:sldId id="269" r:id="rId6"/>
    <p:sldId id="265" r:id="rId7"/>
    <p:sldId id="266" r:id="rId8"/>
    <p:sldId id="264" r:id="rId9"/>
    <p:sldId id="267" r:id="rId10"/>
    <p:sldId id="270" r:id="rId11"/>
    <p:sldId id="268" r:id="rId12"/>
    <p:sldId id="272" r:id="rId13"/>
    <p:sldId id="263" r:id="rId14"/>
    <p:sldId id="262" r:id="rId15"/>
    <p:sldId id="271" r:id="rId16"/>
  </p:sldIdLst>
  <p:sldSz cx="12192000" cy="6858000"/>
  <p:notesSz cx="6858000" cy="9144000"/>
  <p:defaultTextStyle>
    <a:defPPr>
      <a:defRPr lang="en-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918187-8DDC-A04D-BA59-6137854E7C00}" v="72" dt="2023-11-22T07:36:16.1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06"/>
    <p:restoredTop sz="94558"/>
  </p:normalViewPr>
  <p:slideViewPr>
    <p:cSldViewPr snapToGrid="0">
      <p:cViewPr varScale="1">
        <p:scale>
          <a:sx n="121" d="100"/>
          <a:sy n="121" d="100"/>
        </p:scale>
        <p:origin x="60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Alexis Janda" userId="1f227e26-6259-47d3-b693-dce21943f79e" providerId="ADAL" clId="{75918187-8DDC-A04D-BA59-6137854E7C00}"/>
    <pc:docChg chg="undo custSel addSld delSld modSld sldOrd">
      <pc:chgData name="Laura Alexis Janda" userId="1f227e26-6259-47d3-b693-dce21943f79e" providerId="ADAL" clId="{75918187-8DDC-A04D-BA59-6137854E7C00}" dt="2023-11-22T07:36:34.267" v="2317" actId="14100"/>
      <pc:docMkLst>
        <pc:docMk/>
      </pc:docMkLst>
      <pc:sldChg chg="del">
        <pc:chgData name="Laura Alexis Janda" userId="1f227e26-6259-47d3-b693-dce21943f79e" providerId="ADAL" clId="{75918187-8DDC-A04D-BA59-6137854E7C00}" dt="2023-11-21T14:46:51.510" v="1674" actId="2696"/>
        <pc:sldMkLst>
          <pc:docMk/>
          <pc:sldMk cId="414646387" sldId="256"/>
        </pc:sldMkLst>
      </pc:sldChg>
      <pc:sldChg chg="modSp del mod">
        <pc:chgData name="Laura Alexis Janda" userId="1f227e26-6259-47d3-b693-dce21943f79e" providerId="ADAL" clId="{75918187-8DDC-A04D-BA59-6137854E7C00}" dt="2023-11-21T14:46:51.516" v="1675" actId="2696"/>
        <pc:sldMkLst>
          <pc:docMk/>
          <pc:sldMk cId="1759102136" sldId="257"/>
        </pc:sldMkLst>
        <pc:spChg chg="mod">
          <ac:chgData name="Laura Alexis Janda" userId="1f227e26-6259-47d3-b693-dce21943f79e" providerId="ADAL" clId="{75918187-8DDC-A04D-BA59-6137854E7C00}" dt="2023-10-31T10:31:48.555" v="36" actId="20577"/>
          <ac:spMkLst>
            <pc:docMk/>
            <pc:sldMk cId="1759102136" sldId="257"/>
            <ac:spMk id="3" creationId="{D186E566-5FC4-8EFA-4C46-B1729881586B}"/>
          </ac:spMkLst>
        </pc:spChg>
      </pc:sldChg>
      <pc:sldChg chg="addSp modSp add mod">
        <pc:chgData name="Laura Alexis Janda" userId="1f227e26-6259-47d3-b693-dce21943f79e" providerId="ADAL" clId="{75918187-8DDC-A04D-BA59-6137854E7C00}" dt="2023-11-22T07:36:34.267" v="2317" actId="14100"/>
        <pc:sldMkLst>
          <pc:docMk/>
          <pc:sldMk cId="1745820167" sldId="258"/>
        </pc:sldMkLst>
        <pc:spChg chg="mod">
          <ac:chgData name="Laura Alexis Janda" userId="1f227e26-6259-47d3-b693-dce21943f79e" providerId="ADAL" clId="{75918187-8DDC-A04D-BA59-6137854E7C00}" dt="2023-11-19T14:30:48.397" v="44" actId="14100"/>
          <ac:spMkLst>
            <pc:docMk/>
            <pc:sldMk cId="1745820167" sldId="258"/>
            <ac:spMk id="2" creationId="{00000000-0000-0000-0000-000000000000}"/>
          </ac:spMkLst>
        </pc:spChg>
        <pc:picChg chg="add mod">
          <ac:chgData name="Laura Alexis Janda" userId="1f227e26-6259-47d3-b693-dce21943f79e" providerId="ADAL" clId="{75918187-8DDC-A04D-BA59-6137854E7C00}" dt="2023-11-22T07:36:34.267" v="2317" actId="14100"/>
          <ac:picMkLst>
            <pc:docMk/>
            <pc:sldMk cId="1745820167" sldId="258"/>
            <ac:picMk id="6" creationId="{C31FE118-DF2B-135E-87C9-8AF281EFD7E7}"/>
          </ac:picMkLst>
        </pc:picChg>
        <pc:picChg chg="mod">
          <ac:chgData name="Laura Alexis Janda" userId="1f227e26-6259-47d3-b693-dce21943f79e" providerId="ADAL" clId="{75918187-8DDC-A04D-BA59-6137854E7C00}" dt="2023-11-22T07:36:29.773" v="2316" actId="1076"/>
          <ac:picMkLst>
            <pc:docMk/>
            <pc:sldMk cId="1745820167" sldId="258"/>
            <ac:picMk id="7" creationId="{1A05B603-8E52-BAAE-08A1-C978E7A8F34B}"/>
          </ac:picMkLst>
        </pc:picChg>
      </pc:sldChg>
      <pc:sldChg chg="addSp delSp modSp new mod modClrScheme chgLayout">
        <pc:chgData name="Laura Alexis Janda" userId="1f227e26-6259-47d3-b693-dce21943f79e" providerId="ADAL" clId="{75918187-8DDC-A04D-BA59-6137854E7C00}" dt="2023-11-19T15:03:12.411" v="808" actId="255"/>
        <pc:sldMkLst>
          <pc:docMk/>
          <pc:sldMk cId="918238112" sldId="259"/>
        </pc:sldMkLst>
        <pc:spChg chg="del mod ord">
          <ac:chgData name="Laura Alexis Janda" userId="1f227e26-6259-47d3-b693-dce21943f79e" providerId="ADAL" clId="{75918187-8DDC-A04D-BA59-6137854E7C00}" dt="2023-11-19T14:32:44.513" v="46" actId="700"/>
          <ac:spMkLst>
            <pc:docMk/>
            <pc:sldMk cId="918238112" sldId="259"/>
            <ac:spMk id="2" creationId="{F65DF497-156D-4C5B-4C89-7AB592A67264}"/>
          </ac:spMkLst>
        </pc:spChg>
        <pc:spChg chg="del">
          <ac:chgData name="Laura Alexis Janda" userId="1f227e26-6259-47d3-b693-dce21943f79e" providerId="ADAL" clId="{75918187-8DDC-A04D-BA59-6137854E7C00}" dt="2023-11-19T14:32:44.513" v="46" actId="700"/>
          <ac:spMkLst>
            <pc:docMk/>
            <pc:sldMk cId="918238112" sldId="259"/>
            <ac:spMk id="3" creationId="{FF2A8632-FF66-95C1-6450-0ABB033BF1CA}"/>
          </ac:spMkLst>
        </pc:spChg>
        <pc:spChg chg="del mod ord">
          <ac:chgData name="Laura Alexis Janda" userId="1f227e26-6259-47d3-b693-dce21943f79e" providerId="ADAL" clId="{75918187-8DDC-A04D-BA59-6137854E7C00}" dt="2023-11-19T14:32:44.513" v="46" actId="700"/>
          <ac:spMkLst>
            <pc:docMk/>
            <pc:sldMk cId="918238112" sldId="259"/>
            <ac:spMk id="4" creationId="{F75F6D2B-F760-244E-A3ED-8DCE2E0ECA38}"/>
          </ac:spMkLst>
        </pc:spChg>
        <pc:spChg chg="del">
          <ac:chgData name="Laura Alexis Janda" userId="1f227e26-6259-47d3-b693-dce21943f79e" providerId="ADAL" clId="{75918187-8DDC-A04D-BA59-6137854E7C00}" dt="2023-11-19T14:32:44.513" v="46" actId="700"/>
          <ac:spMkLst>
            <pc:docMk/>
            <pc:sldMk cId="918238112" sldId="259"/>
            <ac:spMk id="5" creationId="{A7355333-F821-C3D3-253B-5045FEBC7E64}"/>
          </ac:spMkLst>
        </pc:spChg>
        <pc:spChg chg="del">
          <ac:chgData name="Laura Alexis Janda" userId="1f227e26-6259-47d3-b693-dce21943f79e" providerId="ADAL" clId="{75918187-8DDC-A04D-BA59-6137854E7C00}" dt="2023-11-19T14:32:44.513" v="46" actId="700"/>
          <ac:spMkLst>
            <pc:docMk/>
            <pc:sldMk cId="918238112" sldId="259"/>
            <ac:spMk id="6" creationId="{D4DA00AE-3111-AD56-3A97-A01F3464BF2B}"/>
          </ac:spMkLst>
        </pc:spChg>
        <pc:spChg chg="add mod ord">
          <ac:chgData name="Laura Alexis Janda" userId="1f227e26-6259-47d3-b693-dce21943f79e" providerId="ADAL" clId="{75918187-8DDC-A04D-BA59-6137854E7C00}" dt="2023-11-19T15:02:13.717" v="747" actId="113"/>
          <ac:spMkLst>
            <pc:docMk/>
            <pc:sldMk cId="918238112" sldId="259"/>
            <ac:spMk id="7" creationId="{1C64C7C6-9146-6487-49B2-C6375441B5BC}"/>
          </ac:spMkLst>
        </pc:spChg>
        <pc:spChg chg="add mod ord">
          <ac:chgData name="Laura Alexis Janda" userId="1f227e26-6259-47d3-b693-dce21943f79e" providerId="ADAL" clId="{75918187-8DDC-A04D-BA59-6137854E7C00}" dt="2023-11-19T15:03:12.411" v="808" actId="255"/>
          <ac:spMkLst>
            <pc:docMk/>
            <pc:sldMk cId="918238112" sldId="259"/>
            <ac:spMk id="8" creationId="{85EDBF2B-6C38-FB17-D38E-A21BE7569C0D}"/>
          </ac:spMkLst>
        </pc:spChg>
        <pc:spChg chg="add mod ord">
          <ac:chgData name="Laura Alexis Janda" userId="1f227e26-6259-47d3-b693-dce21943f79e" providerId="ADAL" clId="{75918187-8DDC-A04D-BA59-6137854E7C00}" dt="2023-11-19T15:02:11.393" v="746" actId="255"/>
          <ac:spMkLst>
            <pc:docMk/>
            <pc:sldMk cId="918238112" sldId="259"/>
            <ac:spMk id="9" creationId="{D0E23EE4-053A-0CD8-CF31-2A91490D63F7}"/>
          </ac:spMkLst>
        </pc:spChg>
        <pc:spChg chg="add mod ord">
          <ac:chgData name="Laura Alexis Janda" userId="1f227e26-6259-47d3-b693-dce21943f79e" providerId="ADAL" clId="{75918187-8DDC-A04D-BA59-6137854E7C00}" dt="2023-11-19T15:02:20.812" v="748" actId="255"/>
          <ac:spMkLst>
            <pc:docMk/>
            <pc:sldMk cId="918238112" sldId="259"/>
            <ac:spMk id="10" creationId="{BEDB262C-4793-36BC-9937-08006838724D}"/>
          </ac:spMkLst>
        </pc:spChg>
        <pc:spChg chg="add mod ord">
          <ac:chgData name="Laura Alexis Janda" userId="1f227e26-6259-47d3-b693-dce21943f79e" providerId="ADAL" clId="{75918187-8DDC-A04D-BA59-6137854E7C00}" dt="2023-11-19T15:02:57.019" v="807" actId="20577"/>
          <ac:spMkLst>
            <pc:docMk/>
            <pc:sldMk cId="918238112" sldId="259"/>
            <ac:spMk id="11" creationId="{FE8FFF7B-0AA7-6EC6-0BEE-DB60A2F119AE}"/>
          </ac:spMkLst>
        </pc:spChg>
      </pc:sldChg>
      <pc:sldChg chg="addSp modSp new mod">
        <pc:chgData name="Laura Alexis Janda" userId="1f227e26-6259-47d3-b693-dce21943f79e" providerId="ADAL" clId="{75918187-8DDC-A04D-BA59-6137854E7C00}" dt="2023-11-19T14:50:07.343" v="491" actId="20577"/>
        <pc:sldMkLst>
          <pc:docMk/>
          <pc:sldMk cId="173723624" sldId="260"/>
        </pc:sldMkLst>
        <pc:spChg chg="mod">
          <ac:chgData name="Laura Alexis Janda" userId="1f227e26-6259-47d3-b693-dce21943f79e" providerId="ADAL" clId="{75918187-8DDC-A04D-BA59-6137854E7C00}" dt="2023-11-19T14:45:50.901" v="296" actId="20577"/>
          <ac:spMkLst>
            <pc:docMk/>
            <pc:sldMk cId="173723624" sldId="260"/>
            <ac:spMk id="2" creationId="{6ACD52CC-E2DA-B25D-3161-861DCDCA1B37}"/>
          </ac:spMkLst>
        </pc:spChg>
        <pc:spChg chg="mod">
          <ac:chgData name="Laura Alexis Janda" userId="1f227e26-6259-47d3-b693-dce21943f79e" providerId="ADAL" clId="{75918187-8DDC-A04D-BA59-6137854E7C00}" dt="2023-11-19T14:48:45.356" v="474" actId="113"/>
          <ac:spMkLst>
            <pc:docMk/>
            <pc:sldMk cId="173723624" sldId="260"/>
            <ac:spMk id="3" creationId="{ED4D2E2C-4E1F-735B-4A22-6B34E9603648}"/>
          </ac:spMkLst>
        </pc:spChg>
        <pc:spChg chg="mod">
          <ac:chgData name="Laura Alexis Janda" userId="1f227e26-6259-47d3-b693-dce21943f79e" providerId="ADAL" clId="{75918187-8DDC-A04D-BA59-6137854E7C00}" dt="2023-11-19T14:50:07.343" v="491" actId="20577"/>
          <ac:spMkLst>
            <pc:docMk/>
            <pc:sldMk cId="173723624" sldId="260"/>
            <ac:spMk id="4" creationId="{8BDAC938-E85F-C29E-A6CE-06820FC00BBF}"/>
          </ac:spMkLst>
        </pc:spChg>
        <pc:picChg chg="add mod">
          <ac:chgData name="Laura Alexis Janda" userId="1f227e26-6259-47d3-b693-dce21943f79e" providerId="ADAL" clId="{75918187-8DDC-A04D-BA59-6137854E7C00}" dt="2023-11-19T14:42:43.348" v="259" actId="1076"/>
          <ac:picMkLst>
            <pc:docMk/>
            <pc:sldMk cId="173723624" sldId="260"/>
            <ac:picMk id="1026" creationId="{0BBA37FB-855B-8120-D1A9-5F91C7756741}"/>
          </ac:picMkLst>
        </pc:picChg>
        <pc:picChg chg="add mod">
          <ac:chgData name="Laura Alexis Janda" userId="1f227e26-6259-47d3-b693-dce21943f79e" providerId="ADAL" clId="{75918187-8DDC-A04D-BA59-6137854E7C00}" dt="2023-11-19T14:45:20.979" v="264" actId="1076"/>
          <ac:picMkLst>
            <pc:docMk/>
            <pc:sldMk cId="173723624" sldId="260"/>
            <ac:picMk id="1028" creationId="{53D50168-A0D7-2417-4B34-490D91F28682}"/>
          </ac:picMkLst>
        </pc:picChg>
      </pc:sldChg>
      <pc:sldChg chg="addSp modSp new mod">
        <pc:chgData name="Laura Alexis Janda" userId="1f227e26-6259-47d3-b693-dce21943f79e" providerId="ADAL" clId="{75918187-8DDC-A04D-BA59-6137854E7C00}" dt="2023-11-19T15:19:42.302" v="1326" actId="20577"/>
        <pc:sldMkLst>
          <pc:docMk/>
          <pc:sldMk cId="3218550687" sldId="261"/>
        </pc:sldMkLst>
        <pc:spChg chg="mod">
          <ac:chgData name="Laura Alexis Janda" userId="1f227e26-6259-47d3-b693-dce21943f79e" providerId="ADAL" clId="{75918187-8DDC-A04D-BA59-6137854E7C00}" dt="2023-11-19T15:00:28.468" v="729" actId="20577"/>
          <ac:spMkLst>
            <pc:docMk/>
            <pc:sldMk cId="3218550687" sldId="261"/>
            <ac:spMk id="2" creationId="{F7435BEF-151E-4015-8135-9A5D88533F90}"/>
          </ac:spMkLst>
        </pc:spChg>
        <pc:spChg chg="mod">
          <ac:chgData name="Laura Alexis Janda" userId="1f227e26-6259-47d3-b693-dce21943f79e" providerId="ADAL" clId="{75918187-8DDC-A04D-BA59-6137854E7C00}" dt="2023-11-19T14:51:24.341" v="542" actId="20577"/>
          <ac:spMkLst>
            <pc:docMk/>
            <pc:sldMk cId="3218550687" sldId="261"/>
            <ac:spMk id="3" creationId="{5951DFEC-A590-C7A1-75A5-C83EAAAB9ECF}"/>
          </ac:spMkLst>
        </pc:spChg>
        <pc:spChg chg="mod">
          <ac:chgData name="Laura Alexis Janda" userId="1f227e26-6259-47d3-b693-dce21943f79e" providerId="ADAL" clId="{75918187-8DDC-A04D-BA59-6137854E7C00}" dt="2023-11-19T15:19:42.302" v="1326" actId="20577"/>
          <ac:spMkLst>
            <pc:docMk/>
            <pc:sldMk cId="3218550687" sldId="261"/>
            <ac:spMk id="4" creationId="{9372260C-B065-75AC-6F38-C7FFB6C8C060}"/>
          </ac:spMkLst>
        </pc:spChg>
        <pc:picChg chg="add mod modCrop">
          <ac:chgData name="Laura Alexis Janda" userId="1f227e26-6259-47d3-b693-dce21943f79e" providerId="ADAL" clId="{75918187-8DDC-A04D-BA59-6137854E7C00}" dt="2023-11-19T14:58:05.101" v="719" actId="14100"/>
          <ac:picMkLst>
            <pc:docMk/>
            <pc:sldMk cId="3218550687" sldId="261"/>
            <ac:picMk id="5" creationId="{16FE6A3E-816E-95AD-3E35-343AA9D6A687}"/>
          </ac:picMkLst>
        </pc:picChg>
        <pc:picChg chg="add mod">
          <ac:chgData name="Laura Alexis Janda" userId="1f227e26-6259-47d3-b693-dce21943f79e" providerId="ADAL" clId="{75918187-8DDC-A04D-BA59-6137854E7C00}" dt="2023-11-19T14:58:11.132" v="721" actId="14100"/>
          <ac:picMkLst>
            <pc:docMk/>
            <pc:sldMk cId="3218550687" sldId="261"/>
            <ac:picMk id="2050" creationId="{636C780B-6A75-1DD5-76A1-618DBB0B2E8A}"/>
          </ac:picMkLst>
        </pc:picChg>
        <pc:picChg chg="add mod">
          <ac:chgData name="Laura Alexis Janda" userId="1f227e26-6259-47d3-b693-dce21943f79e" providerId="ADAL" clId="{75918187-8DDC-A04D-BA59-6137854E7C00}" dt="2023-11-19T15:00:36.949" v="730" actId="1076"/>
          <ac:picMkLst>
            <pc:docMk/>
            <pc:sldMk cId="3218550687" sldId="261"/>
            <ac:picMk id="2052" creationId="{454CBFD9-4A5E-02A7-E442-2A60AAD7EDDC}"/>
          </ac:picMkLst>
        </pc:picChg>
      </pc:sldChg>
      <pc:sldChg chg="addSp delSp modSp new mod chgLayout">
        <pc:chgData name="Laura Alexis Janda" userId="1f227e26-6259-47d3-b693-dce21943f79e" providerId="ADAL" clId="{75918187-8DDC-A04D-BA59-6137854E7C00}" dt="2023-11-19T15:19:12.368" v="1322" actId="20577"/>
        <pc:sldMkLst>
          <pc:docMk/>
          <pc:sldMk cId="278476453" sldId="262"/>
        </pc:sldMkLst>
        <pc:spChg chg="del">
          <ac:chgData name="Laura Alexis Janda" userId="1f227e26-6259-47d3-b693-dce21943f79e" providerId="ADAL" clId="{75918187-8DDC-A04D-BA59-6137854E7C00}" dt="2023-11-19T15:10:20.225" v="810" actId="700"/>
          <ac:spMkLst>
            <pc:docMk/>
            <pc:sldMk cId="278476453" sldId="262"/>
            <ac:spMk id="2" creationId="{A3164E3D-F9B6-6311-2DE3-64151A020161}"/>
          </ac:spMkLst>
        </pc:spChg>
        <pc:spChg chg="del">
          <ac:chgData name="Laura Alexis Janda" userId="1f227e26-6259-47d3-b693-dce21943f79e" providerId="ADAL" clId="{75918187-8DDC-A04D-BA59-6137854E7C00}" dt="2023-11-19T15:10:20.225" v="810" actId="700"/>
          <ac:spMkLst>
            <pc:docMk/>
            <pc:sldMk cId="278476453" sldId="262"/>
            <ac:spMk id="3" creationId="{38F9008F-2FE2-E439-F345-916B74444193}"/>
          </ac:spMkLst>
        </pc:spChg>
        <pc:spChg chg="del">
          <ac:chgData name="Laura Alexis Janda" userId="1f227e26-6259-47d3-b693-dce21943f79e" providerId="ADAL" clId="{75918187-8DDC-A04D-BA59-6137854E7C00}" dt="2023-11-19T15:10:20.225" v="810" actId="700"/>
          <ac:spMkLst>
            <pc:docMk/>
            <pc:sldMk cId="278476453" sldId="262"/>
            <ac:spMk id="4" creationId="{80D31A31-DD42-270C-614F-38E793A405E1}"/>
          </ac:spMkLst>
        </pc:spChg>
        <pc:spChg chg="add mod ord">
          <ac:chgData name="Laura Alexis Janda" userId="1f227e26-6259-47d3-b693-dce21943f79e" providerId="ADAL" clId="{75918187-8DDC-A04D-BA59-6137854E7C00}" dt="2023-11-19T15:11:46.625" v="825" actId="20577"/>
          <ac:spMkLst>
            <pc:docMk/>
            <pc:sldMk cId="278476453" sldId="262"/>
            <ac:spMk id="5" creationId="{068FFEB1-7529-4BC3-0311-C0053EBA0BF8}"/>
          </ac:spMkLst>
        </pc:spChg>
        <pc:spChg chg="add mod ord">
          <ac:chgData name="Laura Alexis Janda" userId="1f227e26-6259-47d3-b693-dce21943f79e" providerId="ADAL" clId="{75918187-8DDC-A04D-BA59-6137854E7C00}" dt="2023-11-19T15:19:09.334" v="1308" actId="27636"/>
          <ac:spMkLst>
            <pc:docMk/>
            <pc:sldMk cId="278476453" sldId="262"/>
            <ac:spMk id="6" creationId="{0842E00E-2DB5-5507-DBFC-349FF14800D6}"/>
          </ac:spMkLst>
        </pc:spChg>
        <pc:spChg chg="add mod ord">
          <ac:chgData name="Laura Alexis Janda" userId="1f227e26-6259-47d3-b693-dce21943f79e" providerId="ADAL" clId="{75918187-8DDC-A04D-BA59-6137854E7C00}" dt="2023-11-19T15:19:12.368" v="1322" actId="20577"/>
          <ac:spMkLst>
            <pc:docMk/>
            <pc:sldMk cId="278476453" sldId="262"/>
            <ac:spMk id="7" creationId="{78DDF1CE-7314-43FD-E3C1-10FE31620C58}"/>
          </ac:spMkLst>
        </pc:spChg>
      </pc:sldChg>
      <pc:sldChg chg="modSp new mod">
        <pc:chgData name="Laura Alexis Janda" userId="1f227e26-6259-47d3-b693-dce21943f79e" providerId="ADAL" clId="{75918187-8DDC-A04D-BA59-6137854E7C00}" dt="2023-11-20T06:53:13.708" v="1624" actId="20577"/>
        <pc:sldMkLst>
          <pc:docMk/>
          <pc:sldMk cId="4137520603" sldId="263"/>
        </pc:sldMkLst>
        <pc:spChg chg="mod">
          <ac:chgData name="Laura Alexis Janda" userId="1f227e26-6259-47d3-b693-dce21943f79e" providerId="ADAL" clId="{75918187-8DDC-A04D-BA59-6137854E7C00}" dt="2023-11-19T15:21:17.082" v="1328"/>
          <ac:spMkLst>
            <pc:docMk/>
            <pc:sldMk cId="4137520603" sldId="263"/>
            <ac:spMk id="2" creationId="{34E7DE16-1617-7EBF-1501-BD588B08D02F}"/>
          </ac:spMkLst>
        </pc:spChg>
        <pc:spChg chg="mod">
          <ac:chgData name="Laura Alexis Janda" userId="1f227e26-6259-47d3-b693-dce21943f79e" providerId="ADAL" clId="{75918187-8DDC-A04D-BA59-6137854E7C00}" dt="2023-11-20T06:53:13.708" v="1624" actId="20577"/>
          <ac:spMkLst>
            <pc:docMk/>
            <pc:sldMk cId="4137520603" sldId="263"/>
            <ac:spMk id="3" creationId="{25F33FC1-D0DD-5FFC-6FA5-60CC511942CF}"/>
          </ac:spMkLst>
        </pc:spChg>
      </pc:sldChg>
      <pc:sldChg chg="addSp delSp modSp new mod ord modClrScheme chgLayout">
        <pc:chgData name="Laura Alexis Janda" userId="1f227e26-6259-47d3-b693-dce21943f79e" providerId="ADAL" clId="{75918187-8DDC-A04D-BA59-6137854E7C00}" dt="2023-11-21T15:40:27.995" v="2208" actId="255"/>
        <pc:sldMkLst>
          <pc:docMk/>
          <pc:sldMk cId="182108325" sldId="264"/>
        </pc:sldMkLst>
        <pc:spChg chg="mod ord">
          <ac:chgData name="Laura Alexis Janda" userId="1f227e26-6259-47d3-b693-dce21943f79e" providerId="ADAL" clId="{75918187-8DDC-A04D-BA59-6137854E7C00}" dt="2023-11-21T15:37:00.908" v="2176" actId="700"/>
          <ac:spMkLst>
            <pc:docMk/>
            <pc:sldMk cId="182108325" sldId="264"/>
            <ac:spMk id="2" creationId="{D8489ED1-5792-C0D1-0F1B-A1B5942B8D71}"/>
          </ac:spMkLst>
        </pc:spChg>
        <pc:spChg chg="del mod ord">
          <ac:chgData name="Laura Alexis Janda" userId="1f227e26-6259-47d3-b693-dce21943f79e" providerId="ADAL" clId="{75918187-8DDC-A04D-BA59-6137854E7C00}" dt="2023-11-21T15:37:00.908" v="2176" actId="700"/>
          <ac:spMkLst>
            <pc:docMk/>
            <pc:sldMk cId="182108325" sldId="264"/>
            <ac:spMk id="3" creationId="{E7BE9555-49DB-5588-F432-3DC51BE1B00D}"/>
          </ac:spMkLst>
        </pc:spChg>
        <pc:spChg chg="add mod ord">
          <ac:chgData name="Laura Alexis Janda" userId="1f227e26-6259-47d3-b693-dce21943f79e" providerId="ADAL" clId="{75918187-8DDC-A04D-BA59-6137854E7C00}" dt="2023-11-21T15:38:58.715" v="2194" actId="27636"/>
          <ac:spMkLst>
            <pc:docMk/>
            <pc:sldMk cId="182108325" sldId="264"/>
            <ac:spMk id="4" creationId="{FE0EB7A7-7A76-4CCC-FC8F-E293885F8071}"/>
          </ac:spMkLst>
        </pc:spChg>
        <pc:spChg chg="add mod ord">
          <ac:chgData name="Laura Alexis Janda" userId="1f227e26-6259-47d3-b693-dce21943f79e" providerId="ADAL" clId="{75918187-8DDC-A04D-BA59-6137854E7C00}" dt="2023-11-21T15:38:58.718" v="2195" actId="27636"/>
          <ac:spMkLst>
            <pc:docMk/>
            <pc:sldMk cId="182108325" sldId="264"/>
            <ac:spMk id="5" creationId="{11C24F3F-6A18-DD23-5D1D-1561853CD40A}"/>
          </ac:spMkLst>
        </pc:spChg>
        <pc:spChg chg="add mod">
          <ac:chgData name="Laura Alexis Janda" userId="1f227e26-6259-47d3-b693-dce21943f79e" providerId="ADAL" clId="{75918187-8DDC-A04D-BA59-6137854E7C00}" dt="2023-11-21T15:39:42.242" v="2202" actId="14100"/>
          <ac:spMkLst>
            <pc:docMk/>
            <pc:sldMk cId="182108325" sldId="264"/>
            <ac:spMk id="6" creationId="{D3016C39-10BB-1C08-EAB2-4725AE104D03}"/>
          </ac:spMkLst>
        </pc:spChg>
        <pc:spChg chg="add mod">
          <ac:chgData name="Laura Alexis Janda" userId="1f227e26-6259-47d3-b693-dce21943f79e" providerId="ADAL" clId="{75918187-8DDC-A04D-BA59-6137854E7C00}" dt="2023-11-21T15:40:27.995" v="2208" actId="255"/>
          <ac:spMkLst>
            <pc:docMk/>
            <pc:sldMk cId="182108325" sldId="264"/>
            <ac:spMk id="7" creationId="{73D630A3-ED9E-9202-BACC-A668247F5568}"/>
          </ac:spMkLst>
        </pc:spChg>
      </pc:sldChg>
      <pc:sldChg chg="addSp delSp modSp add mod modClrScheme chgLayout">
        <pc:chgData name="Laura Alexis Janda" userId="1f227e26-6259-47d3-b693-dce21943f79e" providerId="ADAL" clId="{75918187-8DDC-A04D-BA59-6137854E7C00}" dt="2023-11-21T15:35:40.103" v="2151" actId="1038"/>
        <pc:sldMkLst>
          <pc:docMk/>
          <pc:sldMk cId="1049052497" sldId="265"/>
        </pc:sldMkLst>
        <pc:spChg chg="mod ord">
          <ac:chgData name="Laura Alexis Janda" userId="1f227e26-6259-47d3-b693-dce21943f79e" providerId="ADAL" clId="{75918187-8DDC-A04D-BA59-6137854E7C00}" dt="2023-11-21T15:33:16.194" v="2092" actId="700"/>
          <ac:spMkLst>
            <pc:docMk/>
            <pc:sldMk cId="1049052497" sldId="265"/>
            <ac:spMk id="2" creationId="{D8489ED1-5792-C0D1-0F1B-A1B5942B8D71}"/>
          </ac:spMkLst>
        </pc:spChg>
        <pc:spChg chg="del mod ord">
          <ac:chgData name="Laura Alexis Janda" userId="1f227e26-6259-47d3-b693-dce21943f79e" providerId="ADAL" clId="{75918187-8DDC-A04D-BA59-6137854E7C00}" dt="2023-11-21T15:33:16.194" v="2092" actId="700"/>
          <ac:spMkLst>
            <pc:docMk/>
            <pc:sldMk cId="1049052497" sldId="265"/>
            <ac:spMk id="3" creationId="{E7BE9555-49DB-5588-F432-3DC51BE1B00D}"/>
          </ac:spMkLst>
        </pc:spChg>
        <pc:spChg chg="add mod ord">
          <ac:chgData name="Laura Alexis Janda" userId="1f227e26-6259-47d3-b693-dce21943f79e" providerId="ADAL" clId="{75918187-8DDC-A04D-BA59-6137854E7C00}" dt="2023-11-21T15:34:25.638" v="2113" actId="27636"/>
          <ac:spMkLst>
            <pc:docMk/>
            <pc:sldMk cId="1049052497" sldId="265"/>
            <ac:spMk id="4" creationId="{302D2F2C-899E-E70F-D4FA-A3C16BD0BB8C}"/>
          </ac:spMkLst>
        </pc:spChg>
        <pc:spChg chg="add mod ord">
          <ac:chgData name="Laura Alexis Janda" userId="1f227e26-6259-47d3-b693-dce21943f79e" providerId="ADAL" clId="{75918187-8DDC-A04D-BA59-6137854E7C00}" dt="2023-11-21T15:35:40.103" v="2151" actId="1038"/>
          <ac:spMkLst>
            <pc:docMk/>
            <pc:sldMk cId="1049052497" sldId="265"/>
            <ac:spMk id="5" creationId="{FE4C7EC9-138C-11EE-88AC-0462E0407B8B}"/>
          </ac:spMkLst>
        </pc:spChg>
        <pc:spChg chg="add mod">
          <ac:chgData name="Laura Alexis Janda" userId="1f227e26-6259-47d3-b693-dce21943f79e" providerId="ADAL" clId="{75918187-8DDC-A04D-BA59-6137854E7C00}" dt="2023-11-21T15:35:34.018" v="2142" actId="1038"/>
          <ac:spMkLst>
            <pc:docMk/>
            <pc:sldMk cId="1049052497" sldId="265"/>
            <ac:spMk id="6" creationId="{59371CBB-EFC8-2F45-5EAE-D472DBFD0C0C}"/>
          </ac:spMkLst>
        </pc:spChg>
      </pc:sldChg>
      <pc:sldChg chg="addSp modSp new mod modClrScheme modAnim chgLayout">
        <pc:chgData name="Laura Alexis Janda" userId="1f227e26-6259-47d3-b693-dce21943f79e" providerId="ADAL" clId="{75918187-8DDC-A04D-BA59-6137854E7C00}" dt="2023-11-21T14:59:36.434" v="1877" actId="1036"/>
        <pc:sldMkLst>
          <pc:docMk/>
          <pc:sldMk cId="2278567917" sldId="266"/>
        </pc:sldMkLst>
        <pc:spChg chg="mod ord">
          <ac:chgData name="Laura Alexis Janda" userId="1f227e26-6259-47d3-b693-dce21943f79e" providerId="ADAL" clId="{75918187-8DDC-A04D-BA59-6137854E7C00}" dt="2023-11-21T14:48:12.371" v="1682" actId="700"/>
          <ac:spMkLst>
            <pc:docMk/>
            <pc:sldMk cId="2278567917" sldId="266"/>
            <ac:spMk id="2" creationId="{295B0071-1D1B-6692-5EC2-79A2E724F540}"/>
          </ac:spMkLst>
        </pc:spChg>
        <pc:spChg chg="mod ord">
          <ac:chgData name="Laura Alexis Janda" userId="1f227e26-6259-47d3-b693-dce21943f79e" providerId="ADAL" clId="{75918187-8DDC-A04D-BA59-6137854E7C00}" dt="2023-11-21T14:51:04.684" v="1788" actId="12"/>
          <ac:spMkLst>
            <pc:docMk/>
            <pc:sldMk cId="2278567917" sldId="266"/>
            <ac:spMk id="3" creationId="{7E6AAF0B-ED2D-816E-6B5F-7A0A355999EC}"/>
          </ac:spMkLst>
        </pc:spChg>
        <pc:spChg chg="add mod ord">
          <ac:chgData name="Laura Alexis Janda" userId="1f227e26-6259-47d3-b693-dce21943f79e" providerId="ADAL" clId="{75918187-8DDC-A04D-BA59-6137854E7C00}" dt="2023-11-21T14:59:08.410" v="1867" actId="1076"/>
          <ac:spMkLst>
            <pc:docMk/>
            <pc:sldMk cId="2278567917" sldId="266"/>
            <ac:spMk id="4" creationId="{C87F0EEA-1CE3-4496-49FF-0464AB87B02A}"/>
          </ac:spMkLst>
        </pc:spChg>
        <pc:picChg chg="add mod">
          <ac:chgData name="Laura Alexis Janda" userId="1f227e26-6259-47d3-b693-dce21943f79e" providerId="ADAL" clId="{75918187-8DDC-A04D-BA59-6137854E7C00}" dt="2023-11-21T14:59:36.434" v="1877" actId="1036"/>
          <ac:picMkLst>
            <pc:docMk/>
            <pc:sldMk cId="2278567917" sldId="266"/>
            <ac:picMk id="1026" creationId="{9409DF6E-6772-EF7B-B0A2-C8C078ED340B}"/>
          </ac:picMkLst>
        </pc:picChg>
      </pc:sldChg>
      <pc:sldChg chg="modSp new mod ord">
        <pc:chgData name="Laura Alexis Janda" userId="1f227e26-6259-47d3-b693-dce21943f79e" providerId="ADAL" clId="{75918187-8DDC-A04D-BA59-6137854E7C00}" dt="2023-11-21T15:16:51.518" v="1959" actId="20577"/>
        <pc:sldMkLst>
          <pc:docMk/>
          <pc:sldMk cId="1187343564" sldId="267"/>
        </pc:sldMkLst>
        <pc:spChg chg="mod">
          <ac:chgData name="Laura Alexis Janda" userId="1f227e26-6259-47d3-b693-dce21943f79e" providerId="ADAL" clId="{75918187-8DDC-A04D-BA59-6137854E7C00}" dt="2023-11-21T15:16:51.518" v="1959" actId="20577"/>
          <ac:spMkLst>
            <pc:docMk/>
            <pc:sldMk cId="1187343564" sldId="267"/>
            <ac:spMk id="2" creationId="{80B5C2DB-F098-4B8D-0343-5EAF6959085C}"/>
          </ac:spMkLst>
        </pc:spChg>
        <pc:spChg chg="mod">
          <ac:chgData name="Laura Alexis Janda" userId="1f227e26-6259-47d3-b693-dce21943f79e" providerId="ADAL" clId="{75918187-8DDC-A04D-BA59-6137854E7C00}" dt="2023-11-21T09:41:10.388" v="1655"/>
          <ac:spMkLst>
            <pc:docMk/>
            <pc:sldMk cId="1187343564" sldId="267"/>
            <ac:spMk id="3" creationId="{F25EDCF8-8EBD-B0E6-9EC7-75EEC3BAA004}"/>
          </ac:spMkLst>
        </pc:spChg>
      </pc:sldChg>
      <pc:sldChg chg="addSp modSp new mod modAnim">
        <pc:chgData name="Laura Alexis Janda" userId="1f227e26-6259-47d3-b693-dce21943f79e" providerId="ADAL" clId="{75918187-8DDC-A04D-BA59-6137854E7C00}" dt="2023-11-21T15:22:24.742" v="1972"/>
        <pc:sldMkLst>
          <pc:docMk/>
          <pc:sldMk cId="3662755427" sldId="268"/>
        </pc:sldMkLst>
        <pc:spChg chg="mod">
          <ac:chgData name="Laura Alexis Janda" userId="1f227e26-6259-47d3-b693-dce21943f79e" providerId="ADAL" clId="{75918187-8DDC-A04D-BA59-6137854E7C00}" dt="2023-11-21T09:43:09.536" v="1668" actId="20577"/>
          <ac:spMkLst>
            <pc:docMk/>
            <pc:sldMk cId="3662755427" sldId="268"/>
            <ac:spMk id="2" creationId="{DA445DA6-1CC9-B4E0-7B10-3C1B165451AE}"/>
          </ac:spMkLst>
        </pc:spChg>
        <pc:spChg chg="mod">
          <ac:chgData name="Laura Alexis Janda" userId="1f227e26-6259-47d3-b693-dce21943f79e" providerId="ADAL" clId="{75918187-8DDC-A04D-BA59-6137854E7C00}" dt="2023-11-21T09:43:33.319" v="1673" actId="5793"/>
          <ac:spMkLst>
            <pc:docMk/>
            <pc:sldMk cId="3662755427" sldId="268"/>
            <ac:spMk id="3" creationId="{FE215BAD-C50B-92C9-5152-94DA906CC96A}"/>
          </ac:spMkLst>
        </pc:spChg>
        <pc:picChg chg="add mod">
          <ac:chgData name="Laura Alexis Janda" userId="1f227e26-6259-47d3-b693-dce21943f79e" providerId="ADAL" clId="{75918187-8DDC-A04D-BA59-6137854E7C00}" dt="2023-11-21T15:20:16.264" v="1970" actId="1076"/>
          <ac:picMkLst>
            <pc:docMk/>
            <pc:sldMk cId="3662755427" sldId="268"/>
            <ac:picMk id="2050" creationId="{D092AD70-43A3-8D8F-2B57-47F6388F8A66}"/>
          </ac:picMkLst>
        </pc:picChg>
      </pc:sldChg>
      <pc:sldChg chg="addSp delSp modSp add mod ord modClrScheme chgLayout">
        <pc:chgData name="Laura Alexis Janda" userId="1f227e26-6259-47d3-b693-dce21943f79e" providerId="ADAL" clId="{75918187-8DDC-A04D-BA59-6137854E7C00}" dt="2023-11-21T15:32:43.468" v="2076" actId="1038"/>
        <pc:sldMkLst>
          <pc:docMk/>
          <pc:sldMk cId="773740791" sldId="269"/>
        </pc:sldMkLst>
        <pc:spChg chg="mod ord">
          <ac:chgData name="Laura Alexis Janda" userId="1f227e26-6259-47d3-b693-dce21943f79e" providerId="ADAL" clId="{75918187-8DDC-A04D-BA59-6137854E7C00}" dt="2023-11-21T15:31:27.612" v="2038" actId="700"/>
          <ac:spMkLst>
            <pc:docMk/>
            <pc:sldMk cId="773740791" sldId="269"/>
            <ac:spMk id="2" creationId="{D8489ED1-5792-C0D1-0F1B-A1B5942B8D71}"/>
          </ac:spMkLst>
        </pc:spChg>
        <pc:spChg chg="del mod ord">
          <ac:chgData name="Laura Alexis Janda" userId="1f227e26-6259-47d3-b693-dce21943f79e" providerId="ADAL" clId="{75918187-8DDC-A04D-BA59-6137854E7C00}" dt="2023-11-21T15:31:27.612" v="2038" actId="700"/>
          <ac:spMkLst>
            <pc:docMk/>
            <pc:sldMk cId="773740791" sldId="269"/>
            <ac:spMk id="3" creationId="{E7BE9555-49DB-5588-F432-3DC51BE1B00D}"/>
          </ac:spMkLst>
        </pc:spChg>
        <pc:spChg chg="add mod ord">
          <ac:chgData name="Laura Alexis Janda" userId="1f227e26-6259-47d3-b693-dce21943f79e" providerId="ADAL" clId="{75918187-8DDC-A04D-BA59-6137854E7C00}" dt="2023-11-21T15:32:20.602" v="2048" actId="27636"/>
          <ac:spMkLst>
            <pc:docMk/>
            <pc:sldMk cId="773740791" sldId="269"/>
            <ac:spMk id="4" creationId="{CB6F94D0-EFA8-1A65-5FBB-50D4935402F4}"/>
          </ac:spMkLst>
        </pc:spChg>
        <pc:spChg chg="add mod ord">
          <ac:chgData name="Laura Alexis Janda" userId="1f227e26-6259-47d3-b693-dce21943f79e" providerId="ADAL" clId="{75918187-8DDC-A04D-BA59-6137854E7C00}" dt="2023-11-21T15:32:43.468" v="2076" actId="1038"/>
          <ac:spMkLst>
            <pc:docMk/>
            <pc:sldMk cId="773740791" sldId="269"/>
            <ac:spMk id="5" creationId="{667A39D1-A420-51B1-A1EB-0DEC550DB31E}"/>
          </ac:spMkLst>
        </pc:spChg>
      </pc:sldChg>
      <pc:sldChg chg="addSp delSp modSp add mod modClrScheme chgLayout">
        <pc:chgData name="Laura Alexis Janda" userId="1f227e26-6259-47d3-b693-dce21943f79e" providerId="ADAL" clId="{75918187-8DDC-A04D-BA59-6137854E7C00}" dt="2023-11-21T15:46:43.927" v="2250" actId="255"/>
        <pc:sldMkLst>
          <pc:docMk/>
          <pc:sldMk cId="1285721707" sldId="270"/>
        </pc:sldMkLst>
        <pc:spChg chg="mod ord">
          <ac:chgData name="Laura Alexis Janda" userId="1f227e26-6259-47d3-b693-dce21943f79e" providerId="ADAL" clId="{75918187-8DDC-A04D-BA59-6137854E7C00}" dt="2023-11-21T15:41:46.132" v="2244" actId="700"/>
          <ac:spMkLst>
            <pc:docMk/>
            <pc:sldMk cId="1285721707" sldId="270"/>
            <ac:spMk id="2" creationId="{D8489ED1-5792-C0D1-0F1B-A1B5942B8D71}"/>
          </ac:spMkLst>
        </pc:spChg>
        <pc:spChg chg="del mod ord">
          <ac:chgData name="Laura Alexis Janda" userId="1f227e26-6259-47d3-b693-dce21943f79e" providerId="ADAL" clId="{75918187-8DDC-A04D-BA59-6137854E7C00}" dt="2023-11-21T15:41:46.132" v="2244" actId="700"/>
          <ac:spMkLst>
            <pc:docMk/>
            <pc:sldMk cId="1285721707" sldId="270"/>
            <ac:spMk id="3" creationId="{E7BE9555-49DB-5588-F432-3DC51BE1B00D}"/>
          </ac:spMkLst>
        </pc:spChg>
        <pc:spChg chg="add mod ord">
          <ac:chgData name="Laura Alexis Janda" userId="1f227e26-6259-47d3-b693-dce21943f79e" providerId="ADAL" clId="{75918187-8DDC-A04D-BA59-6137854E7C00}" dt="2023-11-21T15:46:36.637" v="2249" actId="255"/>
          <ac:spMkLst>
            <pc:docMk/>
            <pc:sldMk cId="1285721707" sldId="270"/>
            <ac:spMk id="4" creationId="{54E5C58C-717B-EEEE-DAD7-B5F11BD0AC19}"/>
          </ac:spMkLst>
        </pc:spChg>
        <pc:spChg chg="add mod ord">
          <ac:chgData name="Laura Alexis Janda" userId="1f227e26-6259-47d3-b693-dce21943f79e" providerId="ADAL" clId="{75918187-8DDC-A04D-BA59-6137854E7C00}" dt="2023-11-21T15:46:43.927" v="2250" actId="255"/>
          <ac:spMkLst>
            <pc:docMk/>
            <pc:sldMk cId="1285721707" sldId="270"/>
            <ac:spMk id="5" creationId="{6A8C59CB-EA87-F3A7-02F9-C43AAFC9153B}"/>
          </ac:spMkLst>
        </pc:spChg>
      </pc:sldChg>
      <pc:sldChg chg="modSp new del mod">
        <pc:chgData name="Laura Alexis Janda" userId="1f227e26-6259-47d3-b693-dce21943f79e" providerId="ADAL" clId="{75918187-8DDC-A04D-BA59-6137854E7C00}" dt="2023-11-21T15:16:26.387" v="1928" actId="2696"/>
        <pc:sldMkLst>
          <pc:docMk/>
          <pc:sldMk cId="665611515" sldId="271"/>
        </pc:sldMkLst>
        <pc:spChg chg="mod">
          <ac:chgData name="Laura Alexis Janda" userId="1f227e26-6259-47d3-b693-dce21943f79e" providerId="ADAL" clId="{75918187-8DDC-A04D-BA59-6137854E7C00}" dt="2023-11-21T15:16:22.963" v="1927" actId="20577"/>
          <ac:spMkLst>
            <pc:docMk/>
            <pc:sldMk cId="665611515" sldId="271"/>
            <ac:spMk id="2" creationId="{1EB887CB-AC99-644F-4B17-36B684894D60}"/>
          </ac:spMkLst>
        </pc:spChg>
      </pc:sldChg>
      <pc:sldChg chg="addSp modSp new mod">
        <pc:chgData name="Laura Alexis Janda" userId="1f227e26-6259-47d3-b693-dce21943f79e" providerId="ADAL" clId="{75918187-8DDC-A04D-BA59-6137854E7C00}" dt="2023-11-21T15:28:35.396" v="2009" actId="14100"/>
        <pc:sldMkLst>
          <pc:docMk/>
          <pc:sldMk cId="1292626575" sldId="271"/>
        </pc:sldMkLst>
        <pc:spChg chg="mod">
          <ac:chgData name="Laura Alexis Janda" userId="1f227e26-6259-47d3-b693-dce21943f79e" providerId="ADAL" clId="{75918187-8DDC-A04D-BA59-6137854E7C00}" dt="2023-11-21T15:28:35.396" v="2009" actId="14100"/>
          <ac:spMkLst>
            <pc:docMk/>
            <pc:sldMk cId="1292626575" sldId="271"/>
            <ac:spMk id="2" creationId="{94E5CA01-EEC3-F339-A1EF-B684E336F1EE}"/>
          </ac:spMkLst>
        </pc:spChg>
        <pc:spChg chg="mod">
          <ac:chgData name="Laura Alexis Janda" userId="1f227e26-6259-47d3-b693-dce21943f79e" providerId="ADAL" clId="{75918187-8DDC-A04D-BA59-6137854E7C00}" dt="2023-11-21T15:27:07.827" v="2003" actId="1076"/>
          <ac:spMkLst>
            <pc:docMk/>
            <pc:sldMk cId="1292626575" sldId="271"/>
            <ac:spMk id="3" creationId="{0F347A2C-D3EA-2936-152D-A0AA8F55C7B8}"/>
          </ac:spMkLst>
        </pc:spChg>
        <pc:spChg chg="add mod">
          <ac:chgData name="Laura Alexis Janda" userId="1f227e26-6259-47d3-b693-dce21943f79e" providerId="ADAL" clId="{75918187-8DDC-A04D-BA59-6137854E7C00}" dt="2023-11-21T15:28:25.496" v="2008" actId="20577"/>
          <ac:spMkLst>
            <pc:docMk/>
            <pc:sldMk cId="1292626575" sldId="271"/>
            <ac:spMk id="4" creationId="{216D8387-8554-48A7-A144-AE296FCE5EF2}"/>
          </ac:spMkLst>
        </pc:spChg>
      </pc:sldChg>
      <pc:sldChg chg="addSp delSp modSp add mod ord modClrScheme chgLayout">
        <pc:chgData name="Laura Alexis Janda" userId="1f227e26-6259-47d3-b693-dce21943f79e" providerId="ADAL" clId="{75918187-8DDC-A04D-BA59-6137854E7C00}" dt="2023-11-21T15:50:11.178" v="2313" actId="1038"/>
        <pc:sldMkLst>
          <pc:docMk/>
          <pc:sldMk cId="2491523278" sldId="272"/>
        </pc:sldMkLst>
        <pc:spChg chg="mod ord">
          <ac:chgData name="Laura Alexis Janda" userId="1f227e26-6259-47d3-b693-dce21943f79e" providerId="ADAL" clId="{75918187-8DDC-A04D-BA59-6137854E7C00}" dt="2023-11-21T15:48:06.003" v="2273" actId="700"/>
          <ac:spMkLst>
            <pc:docMk/>
            <pc:sldMk cId="2491523278" sldId="272"/>
            <ac:spMk id="2" creationId="{D8489ED1-5792-C0D1-0F1B-A1B5942B8D71}"/>
          </ac:spMkLst>
        </pc:spChg>
        <pc:spChg chg="del mod ord">
          <ac:chgData name="Laura Alexis Janda" userId="1f227e26-6259-47d3-b693-dce21943f79e" providerId="ADAL" clId="{75918187-8DDC-A04D-BA59-6137854E7C00}" dt="2023-11-21T15:48:06.003" v="2273" actId="700"/>
          <ac:spMkLst>
            <pc:docMk/>
            <pc:sldMk cId="2491523278" sldId="272"/>
            <ac:spMk id="3" creationId="{E7BE9555-49DB-5588-F432-3DC51BE1B00D}"/>
          </ac:spMkLst>
        </pc:spChg>
        <pc:spChg chg="add mod ord">
          <ac:chgData name="Laura Alexis Janda" userId="1f227e26-6259-47d3-b693-dce21943f79e" providerId="ADAL" clId="{75918187-8DDC-A04D-BA59-6137854E7C00}" dt="2023-11-21T15:49:14.755" v="2291" actId="27636"/>
          <ac:spMkLst>
            <pc:docMk/>
            <pc:sldMk cId="2491523278" sldId="272"/>
            <ac:spMk id="4" creationId="{20E8F78F-293F-3B76-660A-B2A3B3A09DB7}"/>
          </ac:spMkLst>
        </pc:spChg>
        <pc:spChg chg="add mod ord">
          <ac:chgData name="Laura Alexis Janda" userId="1f227e26-6259-47d3-b693-dce21943f79e" providerId="ADAL" clId="{75918187-8DDC-A04D-BA59-6137854E7C00}" dt="2023-11-21T15:50:11.178" v="2313" actId="1038"/>
          <ac:spMkLst>
            <pc:docMk/>
            <pc:sldMk cId="2491523278" sldId="272"/>
            <ac:spMk id="5" creationId="{3D8EE960-9CEF-B44C-46C9-EF0E89A5B033}"/>
          </ac:spMkLst>
        </pc:spChg>
        <pc:spChg chg="add mod">
          <ac:chgData name="Laura Alexis Janda" userId="1f227e26-6259-47d3-b693-dce21943f79e" providerId="ADAL" clId="{75918187-8DDC-A04D-BA59-6137854E7C00}" dt="2023-11-21T15:49:57.054" v="2302" actId="12"/>
          <ac:spMkLst>
            <pc:docMk/>
            <pc:sldMk cId="2491523278" sldId="272"/>
            <ac:spMk id="6" creationId="{FC05298E-DCC5-454D-9420-9981CD5C2398}"/>
          </ac:spMkLst>
        </pc:spChg>
      </pc:sldChg>
    </pc:docChg>
  </pc:docChgLst>
</pc:chgInfo>
</file>

<file path=ppt/media/hdphoto1.wdp>
</file>

<file path=ppt/media/hdphoto2.wdp>
</file>

<file path=ppt/media/image1.png>
</file>

<file path=ppt/media/image10.jpeg>
</file>

<file path=ppt/media/image11.jpeg>
</file>

<file path=ppt/media/image2.jp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F8AC95-C026-A046-B04F-59C178DB087B}" type="datetimeFigureOut">
              <a:rPr lang="nb-NO" smtClean="0"/>
              <a:t>22.11.2023</a:t>
            </a:fld>
            <a:endParaRPr lang="nb-N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9E350D-E627-5A49-9E21-B6511AD00F5D}" type="slidenum">
              <a:rPr lang="nb-NO" smtClean="0"/>
              <a:t>‹#›</a:t>
            </a:fld>
            <a:endParaRPr lang="nb-NO"/>
          </a:p>
        </p:txBody>
      </p:sp>
    </p:spTree>
    <p:extLst>
      <p:ext uri="{BB962C8B-B14F-4D97-AF65-F5344CB8AC3E}">
        <p14:creationId xmlns:p14="http://schemas.microsoft.com/office/powerpoint/2010/main" val="2136954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A9B8C-7639-3E8C-0195-C2F9BD8DECB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nb-NO"/>
          </a:p>
        </p:txBody>
      </p:sp>
      <p:sp>
        <p:nvSpPr>
          <p:cNvPr id="3" name="Subtitle 2">
            <a:extLst>
              <a:ext uri="{FF2B5EF4-FFF2-40B4-BE49-F238E27FC236}">
                <a16:creationId xmlns:a16="http://schemas.microsoft.com/office/drawing/2014/main" id="{8A7CF169-E190-90BD-3745-3FE074EF85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nb-NO"/>
          </a:p>
        </p:txBody>
      </p:sp>
      <p:sp>
        <p:nvSpPr>
          <p:cNvPr id="4" name="Date Placeholder 3">
            <a:extLst>
              <a:ext uri="{FF2B5EF4-FFF2-40B4-BE49-F238E27FC236}">
                <a16:creationId xmlns:a16="http://schemas.microsoft.com/office/drawing/2014/main" id="{AF39CD5D-5518-4B24-64DB-65FE9D88E666}"/>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5" name="Footer Placeholder 4">
            <a:extLst>
              <a:ext uri="{FF2B5EF4-FFF2-40B4-BE49-F238E27FC236}">
                <a16:creationId xmlns:a16="http://schemas.microsoft.com/office/drawing/2014/main" id="{DAA0AEEA-B7DF-17B5-D3D5-E0DAD082ECC8}"/>
              </a:ext>
            </a:extLst>
          </p:cNvPr>
          <p:cNvSpPr>
            <a:spLocks noGrp="1"/>
          </p:cNvSpPr>
          <p:nvPr>
            <p:ph type="ftr" sz="quarter" idx="11"/>
          </p:nvPr>
        </p:nvSpPr>
        <p:spPr/>
        <p:txBody>
          <a:bodyPr/>
          <a:lstStyle/>
          <a:p>
            <a:endParaRPr lang="nb-NO"/>
          </a:p>
        </p:txBody>
      </p:sp>
      <p:sp>
        <p:nvSpPr>
          <p:cNvPr id="6" name="Slide Number Placeholder 5">
            <a:extLst>
              <a:ext uri="{FF2B5EF4-FFF2-40B4-BE49-F238E27FC236}">
                <a16:creationId xmlns:a16="http://schemas.microsoft.com/office/drawing/2014/main" id="{FC41A366-D822-4AAF-338A-65ECAE93BEF0}"/>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20209581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DDCA7-A2B9-2499-8AF9-C1A59EE15B18}"/>
              </a:ext>
            </a:extLst>
          </p:cNvPr>
          <p:cNvSpPr>
            <a:spLocks noGrp="1"/>
          </p:cNvSpPr>
          <p:nvPr>
            <p:ph type="title"/>
          </p:nvPr>
        </p:nvSpPr>
        <p:spPr/>
        <p:txBody>
          <a:bodyPr/>
          <a:lstStyle/>
          <a:p>
            <a:r>
              <a:rPr lang="en-GB"/>
              <a:t>Click to edit Master title style</a:t>
            </a:r>
            <a:endParaRPr lang="nb-NO"/>
          </a:p>
        </p:txBody>
      </p:sp>
      <p:sp>
        <p:nvSpPr>
          <p:cNvPr id="3" name="Vertical Text Placeholder 2">
            <a:extLst>
              <a:ext uri="{FF2B5EF4-FFF2-40B4-BE49-F238E27FC236}">
                <a16:creationId xmlns:a16="http://schemas.microsoft.com/office/drawing/2014/main" id="{B2E42723-989D-20F8-F2D5-2798DDA2E61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4" name="Date Placeholder 3">
            <a:extLst>
              <a:ext uri="{FF2B5EF4-FFF2-40B4-BE49-F238E27FC236}">
                <a16:creationId xmlns:a16="http://schemas.microsoft.com/office/drawing/2014/main" id="{ED70C96C-EABB-FF70-D488-B6D89155D9DF}"/>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5" name="Footer Placeholder 4">
            <a:extLst>
              <a:ext uri="{FF2B5EF4-FFF2-40B4-BE49-F238E27FC236}">
                <a16:creationId xmlns:a16="http://schemas.microsoft.com/office/drawing/2014/main" id="{1EDF037E-4EA7-0541-E56B-AA978176F57C}"/>
              </a:ext>
            </a:extLst>
          </p:cNvPr>
          <p:cNvSpPr>
            <a:spLocks noGrp="1"/>
          </p:cNvSpPr>
          <p:nvPr>
            <p:ph type="ftr" sz="quarter" idx="11"/>
          </p:nvPr>
        </p:nvSpPr>
        <p:spPr/>
        <p:txBody>
          <a:bodyPr/>
          <a:lstStyle/>
          <a:p>
            <a:endParaRPr lang="nb-NO"/>
          </a:p>
        </p:txBody>
      </p:sp>
      <p:sp>
        <p:nvSpPr>
          <p:cNvPr id="6" name="Slide Number Placeholder 5">
            <a:extLst>
              <a:ext uri="{FF2B5EF4-FFF2-40B4-BE49-F238E27FC236}">
                <a16:creationId xmlns:a16="http://schemas.microsoft.com/office/drawing/2014/main" id="{3105C45B-90F2-7A2D-02B6-C2E647017CFE}"/>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2954587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584736-6D6F-2849-1820-03DBB453023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nb-NO"/>
          </a:p>
        </p:txBody>
      </p:sp>
      <p:sp>
        <p:nvSpPr>
          <p:cNvPr id="3" name="Vertical Text Placeholder 2">
            <a:extLst>
              <a:ext uri="{FF2B5EF4-FFF2-40B4-BE49-F238E27FC236}">
                <a16:creationId xmlns:a16="http://schemas.microsoft.com/office/drawing/2014/main" id="{6E14D4D2-EF28-3E4F-F125-2CCBA8C8D25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4" name="Date Placeholder 3">
            <a:extLst>
              <a:ext uri="{FF2B5EF4-FFF2-40B4-BE49-F238E27FC236}">
                <a16:creationId xmlns:a16="http://schemas.microsoft.com/office/drawing/2014/main" id="{33153963-50DD-FCDE-2EFE-F5B0DC57F8B2}"/>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5" name="Footer Placeholder 4">
            <a:extLst>
              <a:ext uri="{FF2B5EF4-FFF2-40B4-BE49-F238E27FC236}">
                <a16:creationId xmlns:a16="http://schemas.microsoft.com/office/drawing/2014/main" id="{1D0EA69E-038C-E693-8BD7-FC5D7C09963F}"/>
              </a:ext>
            </a:extLst>
          </p:cNvPr>
          <p:cNvSpPr>
            <a:spLocks noGrp="1"/>
          </p:cNvSpPr>
          <p:nvPr>
            <p:ph type="ftr" sz="quarter" idx="11"/>
          </p:nvPr>
        </p:nvSpPr>
        <p:spPr/>
        <p:txBody>
          <a:bodyPr/>
          <a:lstStyle/>
          <a:p>
            <a:endParaRPr lang="nb-NO"/>
          </a:p>
        </p:txBody>
      </p:sp>
      <p:sp>
        <p:nvSpPr>
          <p:cNvPr id="6" name="Slide Number Placeholder 5">
            <a:extLst>
              <a:ext uri="{FF2B5EF4-FFF2-40B4-BE49-F238E27FC236}">
                <a16:creationId xmlns:a16="http://schemas.microsoft.com/office/drawing/2014/main" id="{CFB4EA80-9A32-6705-2F7F-FB679328BAA9}"/>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127329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ajilčálačuovgagovva">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428"/>
            <a:ext cx="12192001" cy="6857142"/>
          </a:xfrm>
          <a:prstGeom prst="rect">
            <a:avLst/>
          </a:prstGeom>
        </p:spPr>
      </p:pic>
      <p:sp>
        <p:nvSpPr>
          <p:cNvPr id="8" name="Title 7"/>
          <p:cNvSpPr>
            <a:spLocks noGrp="1"/>
          </p:cNvSpPr>
          <p:nvPr>
            <p:ph type="title" hasCustomPrompt="1"/>
          </p:nvPr>
        </p:nvSpPr>
        <p:spPr>
          <a:xfrm>
            <a:off x="1054464" y="1118585"/>
            <a:ext cx="6012000" cy="1811813"/>
          </a:xfrm>
        </p:spPr>
        <p:txBody>
          <a:bodyPr lIns="0" anchor="b">
            <a:normAutofit/>
          </a:bodyPr>
          <a:lstStyle>
            <a:lvl1pPr>
              <a:defRPr sz="2400" baseline="0">
                <a:solidFill>
                  <a:schemeClr val="bg1"/>
                </a:solidFill>
              </a:defRPr>
            </a:lvl1pPr>
          </a:lstStyle>
          <a:p>
            <a:r>
              <a:rPr lang="se-NO" noProof="0" dirty="0"/>
              <a:t>Coahkkal lasihan dihtii bajilčállaga</a:t>
            </a:r>
          </a:p>
        </p:txBody>
      </p:sp>
      <p:sp>
        <p:nvSpPr>
          <p:cNvPr id="4" name="Text Placeholder 3"/>
          <p:cNvSpPr>
            <a:spLocks noGrp="1"/>
          </p:cNvSpPr>
          <p:nvPr>
            <p:ph type="body" sz="quarter" idx="12" hasCustomPrompt="1"/>
          </p:nvPr>
        </p:nvSpPr>
        <p:spPr>
          <a:xfrm>
            <a:off x="1054464" y="2942591"/>
            <a:ext cx="6012000" cy="1126695"/>
          </a:xfrm>
        </p:spPr>
        <p:txBody>
          <a:bodyPr lIns="0">
            <a:noAutofit/>
          </a:bodyPr>
          <a:lstStyle>
            <a:lvl1pPr marL="0" indent="0">
              <a:buNone/>
              <a:defRPr sz="1800" i="1" baseline="0">
                <a:solidFill>
                  <a:schemeClr val="bg1"/>
                </a:solidFill>
                <a:latin typeface="Arial" panose="020B0604020202020204" pitchFamily="34" charset="0"/>
                <a:cs typeface="Arial" panose="020B0604020202020204" pitchFamily="34" charset="0"/>
              </a:defRPr>
            </a:lvl1pPr>
            <a:lvl2pPr marL="457200" indent="0">
              <a:buNone/>
              <a:defRPr sz="1800" i="1">
                <a:solidFill>
                  <a:schemeClr val="bg1"/>
                </a:solidFill>
              </a:defRPr>
            </a:lvl2pPr>
            <a:lvl3pPr marL="914400" indent="0">
              <a:buNone/>
              <a:defRPr sz="1800" i="1">
                <a:solidFill>
                  <a:schemeClr val="bg1"/>
                </a:solidFill>
              </a:defRPr>
            </a:lvl3pPr>
            <a:lvl4pPr marL="1371600" indent="0">
              <a:buNone/>
              <a:defRPr sz="1800" i="1">
                <a:solidFill>
                  <a:schemeClr val="bg1"/>
                </a:solidFill>
              </a:defRPr>
            </a:lvl4pPr>
            <a:lvl5pPr marL="1828800" indent="0">
              <a:buNone/>
              <a:defRPr sz="1800" i="1">
                <a:solidFill>
                  <a:schemeClr val="bg1"/>
                </a:solidFill>
              </a:defRPr>
            </a:lvl5pPr>
          </a:lstStyle>
          <a:p>
            <a:pPr lvl="0"/>
            <a:r>
              <a:rPr lang="se-NO" noProof="0" dirty="0"/>
              <a:t>Coahkkal lasihan dihtii vuollebajilčállaga</a:t>
            </a:r>
          </a:p>
        </p:txBody>
      </p:sp>
      <p:sp>
        <p:nvSpPr>
          <p:cNvPr id="3" name="Subtitle 2"/>
          <p:cNvSpPr>
            <a:spLocks noGrp="1"/>
          </p:cNvSpPr>
          <p:nvPr>
            <p:ph type="subTitle" idx="1" hasCustomPrompt="1"/>
          </p:nvPr>
        </p:nvSpPr>
        <p:spPr>
          <a:xfrm>
            <a:off x="1054464" y="4208016"/>
            <a:ext cx="6012000" cy="1454784"/>
          </a:xfrm>
        </p:spPr>
        <p:txBody>
          <a:bodyPr lIns="0" anchor="b">
            <a:normAutofit/>
          </a:bodyPr>
          <a:lstStyle>
            <a:lvl1pPr marL="0" indent="0" algn="l">
              <a:buNone/>
              <a:defRPr sz="1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se-NO" noProof="0" dirty="0"/>
              <a:t>Čálli Namma ja Goargu</a:t>
            </a:r>
          </a:p>
        </p:txBody>
      </p:sp>
      <p:sp>
        <p:nvSpPr>
          <p:cNvPr id="6" name="Text Placeholder 5"/>
          <p:cNvSpPr>
            <a:spLocks noGrp="1"/>
          </p:cNvSpPr>
          <p:nvPr>
            <p:ph type="body" sz="quarter" idx="13" hasCustomPrompt="1"/>
          </p:nvPr>
        </p:nvSpPr>
        <p:spPr>
          <a:xfrm>
            <a:off x="1054464" y="5674992"/>
            <a:ext cx="6012000" cy="746878"/>
          </a:xfrm>
        </p:spPr>
        <p:txBody>
          <a:bodyPr lIns="0" tIns="0">
            <a:noAutofit/>
          </a:bodyPr>
          <a:lstStyle>
            <a:lvl1pPr marL="0" indent="0">
              <a:buNone/>
              <a:defRPr sz="1200" i="1">
                <a:solidFill>
                  <a:schemeClr val="bg1"/>
                </a:solidFill>
                <a:latin typeface="Arial" panose="020B0604020202020204" pitchFamily="34" charset="0"/>
                <a:cs typeface="Arial" panose="020B0604020202020204" pitchFamily="34" charset="0"/>
              </a:defRPr>
            </a:lvl1pPr>
            <a:lvl2pPr marL="457200" indent="0">
              <a:buNone/>
              <a:defRPr sz="1700" i="1">
                <a:solidFill>
                  <a:schemeClr val="bg1"/>
                </a:solidFill>
                <a:latin typeface="Arial" panose="020B0604020202020204" pitchFamily="34" charset="0"/>
                <a:cs typeface="Arial" panose="020B0604020202020204" pitchFamily="34" charset="0"/>
              </a:defRPr>
            </a:lvl2pPr>
            <a:lvl3pPr marL="914400" indent="0">
              <a:buNone/>
              <a:defRPr sz="1700" i="1">
                <a:solidFill>
                  <a:schemeClr val="bg1"/>
                </a:solidFill>
                <a:latin typeface="Arial" panose="020B0604020202020204" pitchFamily="34" charset="0"/>
                <a:cs typeface="Arial" panose="020B0604020202020204" pitchFamily="34" charset="0"/>
              </a:defRPr>
            </a:lvl3pPr>
            <a:lvl4pPr marL="1371600" indent="0">
              <a:buNone/>
              <a:defRPr sz="1700" i="1">
                <a:solidFill>
                  <a:schemeClr val="bg1"/>
                </a:solidFill>
                <a:latin typeface="Arial" panose="020B0604020202020204" pitchFamily="34" charset="0"/>
                <a:cs typeface="Arial" panose="020B0604020202020204" pitchFamily="34" charset="0"/>
              </a:defRPr>
            </a:lvl4pPr>
            <a:lvl5pPr marL="1828800" indent="0">
              <a:buNone/>
              <a:defRPr sz="1700" i="1">
                <a:solidFill>
                  <a:schemeClr val="bg1"/>
                </a:solidFill>
                <a:latin typeface="Arial" panose="020B0604020202020204" pitchFamily="34" charset="0"/>
                <a:cs typeface="Arial" panose="020B0604020202020204" pitchFamily="34" charset="0"/>
              </a:defRPr>
            </a:lvl5pPr>
          </a:lstStyle>
          <a:p>
            <a:pPr lvl="0"/>
            <a:r>
              <a:rPr lang="se-NO" noProof="0" dirty="0"/>
              <a:t>Vejolaš čujuhusat</a:t>
            </a:r>
          </a:p>
        </p:txBody>
      </p:sp>
      <p:sp>
        <p:nvSpPr>
          <p:cNvPr id="9" name="Picture Placeholder 8"/>
          <p:cNvSpPr>
            <a:spLocks noGrp="1"/>
          </p:cNvSpPr>
          <p:nvPr>
            <p:ph type="pic" sz="quarter" idx="14" hasCustomPrompt="1"/>
          </p:nvPr>
        </p:nvSpPr>
        <p:spPr>
          <a:xfrm>
            <a:off x="7448550" y="0"/>
            <a:ext cx="4743450" cy="6858000"/>
          </a:xfrm>
          <a:custGeom>
            <a:avLst/>
            <a:gdLst>
              <a:gd name="connsiteX0" fmla="*/ 0 w 4743450"/>
              <a:gd name="connsiteY0" fmla="*/ 6858000 h 6858000"/>
              <a:gd name="connsiteX1" fmla="*/ 1185863 w 4743450"/>
              <a:gd name="connsiteY1" fmla="*/ 0 h 6858000"/>
              <a:gd name="connsiteX2" fmla="*/ 4743450 w 4743450"/>
              <a:gd name="connsiteY2" fmla="*/ 0 h 6858000"/>
              <a:gd name="connsiteX3" fmla="*/ 3557588 w 4743450"/>
              <a:gd name="connsiteY3" fmla="*/ 6858000 h 6858000"/>
              <a:gd name="connsiteX4" fmla="*/ 0 w 4743450"/>
              <a:gd name="connsiteY4" fmla="*/ 6858000 h 6858000"/>
              <a:gd name="connsiteX0" fmla="*/ 0 w 4743450"/>
              <a:gd name="connsiteY0" fmla="*/ 6858000 h 6858000"/>
              <a:gd name="connsiteX1" fmla="*/ 1185863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 name="connsiteX0" fmla="*/ 0 w 4743450"/>
              <a:gd name="connsiteY0" fmla="*/ 6858000 h 6858000"/>
              <a:gd name="connsiteX1" fmla="*/ 2825687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3450" h="6858000">
                <a:moveTo>
                  <a:pt x="0" y="6858000"/>
                </a:moveTo>
                <a:lnTo>
                  <a:pt x="2825687" y="0"/>
                </a:lnTo>
                <a:lnTo>
                  <a:pt x="4743450" y="0"/>
                </a:lnTo>
                <a:cubicBezTo>
                  <a:pt x="4742371" y="2283968"/>
                  <a:pt x="4741291" y="4567936"/>
                  <a:pt x="4740212" y="6851904"/>
                </a:cubicBezTo>
                <a:lnTo>
                  <a:pt x="0" y="6858000"/>
                </a:lnTo>
                <a:close/>
              </a:path>
            </a:pathLst>
          </a:custGeom>
        </p:spPr>
        <p:txBody>
          <a:bodyPr/>
          <a:lstStyle>
            <a:lvl1pPr marL="0" indent="0">
              <a:buNone/>
              <a:defRPr baseline="0">
                <a:solidFill>
                  <a:schemeClr val="bg1"/>
                </a:solidFill>
              </a:defRPr>
            </a:lvl1pPr>
          </a:lstStyle>
          <a:p>
            <a:r>
              <a:rPr lang="se-NO" noProof="0" dirty="0"/>
              <a:t>Coahkkal ikona lasihan dihtii gova</a:t>
            </a:r>
          </a:p>
        </p:txBody>
      </p:sp>
    </p:spTree>
    <p:extLst>
      <p:ext uri="{BB962C8B-B14F-4D97-AF65-F5344CB8AC3E}">
        <p14:creationId xmlns:p14="http://schemas.microsoft.com/office/powerpoint/2010/main" val="1903513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D79D3-593D-8559-FBCB-A2B6FC117AA0}"/>
              </a:ext>
            </a:extLst>
          </p:cNvPr>
          <p:cNvSpPr>
            <a:spLocks noGrp="1"/>
          </p:cNvSpPr>
          <p:nvPr>
            <p:ph type="title"/>
          </p:nvPr>
        </p:nvSpPr>
        <p:spPr/>
        <p:txBody>
          <a:bodyPr/>
          <a:lstStyle/>
          <a:p>
            <a:r>
              <a:rPr lang="en-GB"/>
              <a:t>Click to edit Master title style</a:t>
            </a:r>
            <a:endParaRPr lang="nb-NO"/>
          </a:p>
        </p:txBody>
      </p:sp>
      <p:sp>
        <p:nvSpPr>
          <p:cNvPr id="3" name="Content Placeholder 2">
            <a:extLst>
              <a:ext uri="{FF2B5EF4-FFF2-40B4-BE49-F238E27FC236}">
                <a16:creationId xmlns:a16="http://schemas.microsoft.com/office/drawing/2014/main" id="{E3773BA3-0A54-0CFA-7470-6A39D9816C5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4" name="Date Placeholder 3">
            <a:extLst>
              <a:ext uri="{FF2B5EF4-FFF2-40B4-BE49-F238E27FC236}">
                <a16:creationId xmlns:a16="http://schemas.microsoft.com/office/drawing/2014/main" id="{E43E4A38-5A9E-A82E-E6E9-66FEFA49EBD5}"/>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5" name="Footer Placeholder 4">
            <a:extLst>
              <a:ext uri="{FF2B5EF4-FFF2-40B4-BE49-F238E27FC236}">
                <a16:creationId xmlns:a16="http://schemas.microsoft.com/office/drawing/2014/main" id="{C55648B1-00EF-1EEE-3880-11270332F4B6}"/>
              </a:ext>
            </a:extLst>
          </p:cNvPr>
          <p:cNvSpPr>
            <a:spLocks noGrp="1"/>
          </p:cNvSpPr>
          <p:nvPr>
            <p:ph type="ftr" sz="quarter" idx="11"/>
          </p:nvPr>
        </p:nvSpPr>
        <p:spPr/>
        <p:txBody>
          <a:bodyPr/>
          <a:lstStyle/>
          <a:p>
            <a:endParaRPr lang="nb-NO"/>
          </a:p>
        </p:txBody>
      </p:sp>
      <p:sp>
        <p:nvSpPr>
          <p:cNvPr id="6" name="Slide Number Placeholder 5">
            <a:extLst>
              <a:ext uri="{FF2B5EF4-FFF2-40B4-BE49-F238E27FC236}">
                <a16:creationId xmlns:a16="http://schemas.microsoft.com/office/drawing/2014/main" id="{89B53B12-40A6-DF64-A420-7F5A512586BF}"/>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41928504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C9FD2-018D-E585-C3B1-6A361AD1427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nb-NO"/>
          </a:p>
        </p:txBody>
      </p:sp>
      <p:sp>
        <p:nvSpPr>
          <p:cNvPr id="3" name="Text Placeholder 2">
            <a:extLst>
              <a:ext uri="{FF2B5EF4-FFF2-40B4-BE49-F238E27FC236}">
                <a16:creationId xmlns:a16="http://schemas.microsoft.com/office/drawing/2014/main" id="{E9CD8D7A-3415-D837-5B90-7D93A8C859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CC7681C-5828-CFE5-19ED-8D335398992D}"/>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5" name="Footer Placeholder 4">
            <a:extLst>
              <a:ext uri="{FF2B5EF4-FFF2-40B4-BE49-F238E27FC236}">
                <a16:creationId xmlns:a16="http://schemas.microsoft.com/office/drawing/2014/main" id="{3041D241-FC91-6E97-441A-BD04917D5ECC}"/>
              </a:ext>
            </a:extLst>
          </p:cNvPr>
          <p:cNvSpPr>
            <a:spLocks noGrp="1"/>
          </p:cNvSpPr>
          <p:nvPr>
            <p:ph type="ftr" sz="quarter" idx="11"/>
          </p:nvPr>
        </p:nvSpPr>
        <p:spPr/>
        <p:txBody>
          <a:bodyPr/>
          <a:lstStyle/>
          <a:p>
            <a:endParaRPr lang="nb-NO"/>
          </a:p>
        </p:txBody>
      </p:sp>
      <p:sp>
        <p:nvSpPr>
          <p:cNvPr id="6" name="Slide Number Placeholder 5">
            <a:extLst>
              <a:ext uri="{FF2B5EF4-FFF2-40B4-BE49-F238E27FC236}">
                <a16:creationId xmlns:a16="http://schemas.microsoft.com/office/drawing/2014/main" id="{FAF946DF-5563-E988-79E2-34A633B71174}"/>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1124233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81C7C-8B37-D987-F4E2-5B3BB37F3ADF}"/>
              </a:ext>
            </a:extLst>
          </p:cNvPr>
          <p:cNvSpPr>
            <a:spLocks noGrp="1"/>
          </p:cNvSpPr>
          <p:nvPr>
            <p:ph type="title"/>
          </p:nvPr>
        </p:nvSpPr>
        <p:spPr/>
        <p:txBody>
          <a:bodyPr/>
          <a:lstStyle/>
          <a:p>
            <a:r>
              <a:rPr lang="en-GB"/>
              <a:t>Click to edit Master title style</a:t>
            </a:r>
            <a:endParaRPr lang="nb-NO"/>
          </a:p>
        </p:txBody>
      </p:sp>
      <p:sp>
        <p:nvSpPr>
          <p:cNvPr id="3" name="Content Placeholder 2">
            <a:extLst>
              <a:ext uri="{FF2B5EF4-FFF2-40B4-BE49-F238E27FC236}">
                <a16:creationId xmlns:a16="http://schemas.microsoft.com/office/drawing/2014/main" id="{9211E489-F36E-5BCF-430E-4F86B57CFE8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4" name="Content Placeholder 3">
            <a:extLst>
              <a:ext uri="{FF2B5EF4-FFF2-40B4-BE49-F238E27FC236}">
                <a16:creationId xmlns:a16="http://schemas.microsoft.com/office/drawing/2014/main" id="{EBA0F352-B4D5-E3D2-A2B2-0DF9D6B788C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5" name="Date Placeholder 4">
            <a:extLst>
              <a:ext uri="{FF2B5EF4-FFF2-40B4-BE49-F238E27FC236}">
                <a16:creationId xmlns:a16="http://schemas.microsoft.com/office/drawing/2014/main" id="{A873FB3C-AD74-304E-FFC0-66DEAA28D26B}"/>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6" name="Footer Placeholder 5">
            <a:extLst>
              <a:ext uri="{FF2B5EF4-FFF2-40B4-BE49-F238E27FC236}">
                <a16:creationId xmlns:a16="http://schemas.microsoft.com/office/drawing/2014/main" id="{35F787A5-CE2A-E079-CBB5-16CEC8D1A0CC}"/>
              </a:ext>
            </a:extLst>
          </p:cNvPr>
          <p:cNvSpPr>
            <a:spLocks noGrp="1"/>
          </p:cNvSpPr>
          <p:nvPr>
            <p:ph type="ftr" sz="quarter" idx="11"/>
          </p:nvPr>
        </p:nvSpPr>
        <p:spPr/>
        <p:txBody>
          <a:bodyPr/>
          <a:lstStyle/>
          <a:p>
            <a:endParaRPr lang="nb-NO"/>
          </a:p>
        </p:txBody>
      </p:sp>
      <p:sp>
        <p:nvSpPr>
          <p:cNvPr id="7" name="Slide Number Placeholder 6">
            <a:extLst>
              <a:ext uri="{FF2B5EF4-FFF2-40B4-BE49-F238E27FC236}">
                <a16:creationId xmlns:a16="http://schemas.microsoft.com/office/drawing/2014/main" id="{1B367535-EE63-433D-B3F8-1A0BEEDF48F5}"/>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3868504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B4926-211B-FA11-FA22-C79F9F5FBF2E}"/>
              </a:ext>
            </a:extLst>
          </p:cNvPr>
          <p:cNvSpPr>
            <a:spLocks noGrp="1"/>
          </p:cNvSpPr>
          <p:nvPr>
            <p:ph type="title"/>
          </p:nvPr>
        </p:nvSpPr>
        <p:spPr>
          <a:xfrm>
            <a:off x="839788" y="365125"/>
            <a:ext cx="10515600" cy="1325563"/>
          </a:xfrm>
        </p:spPr>
        <p:txBody>
          <a:bodyPr/>
          <a:lstStyle/>
          <a:p>
            <a:r>
              <a:rPr lang="en-GB"/>
              <a:t>Click to edit Master title style</a:t>
            </a:r>
            <a:endParaRPr lang="nb-NO"/>
          </a:p>
        </p:txBody>
      </p:sp>
      <p:sp>
        <p:nvSpPr>
          <p:cNvPr id="3" name="Text Placeholder 2">
            <a:extLst>
              <a:ext uri="{FF2B5EF4-FFF2-40B4-BE49-F238E27FC236}">
                <a16:creationId xmlns:a16="http://schemas.microsoft.com/office/drawing/2014/main" id="{7921CAEB-19AC-E5C7-371B-6C47B24C21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57BBAF9-DD77-6903-5E3B-B878E15091B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5" name="Text Placeholder 4">
            <a:extLst>
              <a:ext uri="{FF2B5EF4-FFF2-40B4-BE49-F238E27FC236}">
                <a16:creationId xmlns:a16="http://schemas.microsoft.com/office/drawing/2014/main" id="{0F25F392-8DB5-E720-43CE-1F1A9FDB5C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5761B49-23F7-4D49-0924-56149AEA229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7" name="Date Placeholder 6">
            <a:extLst>
              <a:ext uri="{FF2B5EF4-FFF2-40B4-BE49-F238E27FC236}">
                <a16:creationId xmlns:a16="http://schemas.microsoft.com/office/drawing/2014/main" id="{28955952-4DF0-F564-CDF2-CF998C3E844D}"/>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8" name="Footer Placeholder 7">
            <a:extLst>
              <a:ext uri="{FF2B5EF4-FFF2-40B4-BE49-F238E27FC236}">
                <a16:creationId xmlns:a16="http://schemas.microsoft.com/office/drawing/2014/main" id="{05AC15CA-C6B6-1801-43A6-D67A5ED5D2DE}"/>
              </a:ext>
            </a:extLst>
          </p:cNvPr>
          <p:cNvSpPr>
            <a:spLocks noGrp="1"/>
          </p:cNvSpPr>
          <p:nvPr>
            <p:ph type="ftr" sz="quarter" idx="11"/>
          </p:nvPr>
        </p:nvSpPr>
        <p:spPr/>
        <p:txBody>
          <a:bodyPr/>
          <a:lstStyle/>
          <a:p>
            <a:endParaRPr lang="nb-NO"/>
          </a:p>
        </p:txBody>
      </p:sp>
      <p:sp>
        <p:nvSpPr>
          <p:cNvPr id="9" name="Slide Number Placeholder 8">
            <a:extLst>
              <a:ext uri="{FF2B5EF4-FFF2-40B4-BE49-F238E27FC236}">
                <a16:creationId xmlns:a16="http://schemas.microsoft.com/office/drawing/2014/main" id="{DA21498B-1825-7ADD-E92A-B68BD20D26AE}"/>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417752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EFFE2-27CA-D5A2-3176-C17DF4A37E4C}"/>
              </a:ext>
            </a:extLst>
          </p:cNvPr>
          <p:cNvSpPr>
            <a:spLocks noGrp="1"/>
          </p:cNvSpPr>
          <p:nvPr>
            <p:ph type="title"/>
          </p:nvPr>
        </p:nvSpPr>
        <p:spPr/>
        <p:txBody>
          <a:bodyPr/>
          <a:lstStyle/>
          <a:p>
            <a:r>
              <a:rPr lang="en-GB"/>
              <a:t>Click to edit Master title style</a:t>
            </a:r>
            <a:endParaRPr lang="nb-NO"/>
          </a:p>
        </p:txBody>
      </p:sp>
      <p:sp>
        <p:nvSpPr>
          <p:cNvPr id="3" name="Date Placeholder 2">
            <a:extLst>
              <a:ext uri="{FF2B5EF4-FFF2-40B4-BE49-F238E27FC236}">
                <a16:creationId xmlns:a16="http://schemas.microsoft.com/office/drawing/2014/main" id="{79249928-89AB-413D-5347-051A80509EE4}"/>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4" name="Footer Placeholder 3">
            <a:extLst>
              <a:ext uri="{FF2B5EF4-FFF2-40B4-BE49-F238E27FC236}">
                <a16:creationId xmlns:a16="http://schemas.microsoft.com/office/drawing/2014/main" id="{98D8EA40-471F-A5FB-E943-1E144B5EDB2A}"/>
              </a:ext>
            </a:extLst>
          </p:cNvPr>
          <p:cNvSpPr>
            <a:spLocks noGrp="1"/>
          </p:cNvSpPr>
          <p:nvPr>
            <p:ph type="ftr" sz="quarter" idx="11"/>
          </p:nvPr>
        </p:nvSpPr>
        <p:spPr/>
        <p:txBody>
          <a:bodyPr/>
          <a:lstStyle/>
          <a:p>
            <a:endParaRPr lang="nb-NO"/>
          </a:p>
        </p:txBody>
      </p:sp>
      <p:sp>
        <p:nvSpPr>
          <p:cNvPr id="5" name="Slide Number Placeholder 4">
            <a:extLst>
              <a:ext uri="{FF2B5EF4-FFF2-40B4-BE49-F238E27FC236}">
                <a16:creationId xmlns:a16="http://schemas.microsoft.com/office/drawing/2014/main" id="{ABA1E0D3-A76E-641C-23B4-210846065FDB}"/>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2359848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4A5CDD-DCB6-DBF8-0087-0C74570782C7}"/>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3" name="Footer Placeholder 2">
            <a:extLst>
              <a:ext uri="{FF2B5EF4-FFF2-40B4-BE49-F238E27FC236}">
                <a16:creationId xmlns:a16="http://schemas.microsoft.com/office/drawing/2014/main" id="{FBA04BEE-0562-CF61-F353-343F129997CD}"/>
              </a:ext>
            </a:extLst>
          </p:cNvPr>
          <p:cNvSpPr>
            <a:spLocks noGrp="1"/>
          </p:cNvSpPr>
          <p:nvPr>
            <p:ph type="ftr" sz="quarter" idx="11"/>
          </p:nvPr>
        </p:nvSpPr>
        <p:spPr/>
        <p:txBody>
          <a:bodyPr/>
          <a:lstStyle/>
          <a:p>
            <a:endParaRPr lang="nb-NO"/>
          </a:p>
        </p:txBody>
      </p:sp>
      <p:sp>
        <p:nvSpPr>
          <p:cNvPr id="4" name="Slide Number Placeholder 3">
            <a:extLst>
              <a:ext uri="{FF2B5EF4-FFF2-40B4-BE49-F238E27FC236}">
                <a16:creationId xmlns:a16="http://schemas.microsoft.com/office/drawing/2014/main" id="{2C0DC3F7-A6B3-2180-66BF-CDA409D30A80}"/>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93252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7FAC7-F93A-42B4-587B-C8E2F7F0DE1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nb-NO"/>
          </a:p>
        </p:txBody>
      </p:sp>
      <p:sp>
        <p:nvSpPr>
          <p:cNvPr id="3" name="Content Placeholder 2">
            <a:extLst>
              <a:ext uri="{FF2B5EF4-FFF2-40B4-BE49-F238E27FC236}">
                <a16:creationId xmlns:a16="http://schemas.microsoft.com/office/drawing/2014/main" id="{ECDA1897-ABBF-E80E-96BE-C18D9F5223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4" name="Text Placeholder 3">
            <a:extLst>
              <a:ext uri="{FF2B5EF4-FFF2-40B4-BE49-F238E27FC236}">
                <a16:creationId xmlns:a16="http://schemas.microsoft.com/office/drawing/2014/main" id="{1B41826A-B15A-8EEE-9176-7ED7A31C1C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6251CF7-89DE-9DAC-2D00-53C25E2A8E6E}"/>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6" name="Footer Placeholder 5">
            <a:extLst>
              <a:ext uri="{FF2B5EF4-FFF2-40B4-BE49-F238E27FC236}">
                <a16:creationId xmlns:a16="http://schemas.microsoft.com/office/drawing/2014/main" id="{8E17124D-CE14-D0E1-62E9-82CAC68BFF33}"/>
              </a:ext>
            </a:extLst>
          </p:cNvPr>
          <p:cNvSpPr>
            <a:spLocks noGrp="1"/>
          </p:cNvSpPr>
          <p:nvPr>
            <p:ph type="ftr" sz="quarter" idx="11"/>
          </p:nvPr>
        </p:nvSpPr>
        <p:spPr/>
        <p:txBody>
          <a:bodyPr/>
          <a:lstStyle/>
          <a:p>
            <a:endParaRPr lang="nb-NO"/>
          </a:p>
        </p:txBody>
      </p:sp>
      <p:sp>
        <p:nvSpPr>
          <p:cNvPr id="7" name="Slide Number Placeholder 6">
            <a:extLst>
              <a:ext uri="{FF2B5EF4-FFF2-40B4-BE49-F238E27FC236}">
                <a16:creationId xmlns:a16="http://schemas.microsoft.com/office/drawing/2014/main" id="{A6047119-C353-7EA0-BF6D-DDFBD79B9C69}"/>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21857260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B6A32-9F58-2C79-07D1-A6B69C739F3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nb-NO"/>
          </a:p>
        </p:txBody>
      </p:sp>
      <p:sp>
        <p:nvSpPr>
          <p:cNvPr id="3" name="Picture Placeholder 2">
            <a:extLst>
              <a:ext uri="{FF2B5EF4-FFF2-40B4-BE49-F238E27FC236}">
                <a16:creationId xmlns:a16="http://schemas.microsoft.com/office/drawing/2014/main" id="{F55E5BF5-BBB3-D77D-CDDF-2E546CF349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Text Placeholder 3">
            <a:extLst>
              <a:ext uri="{FF2B5EF4-FFF2-40B4-BE49-F238E27FC236}">
                <a16:creationId xmlns:a16="http://schemas.microsoft.com/office/drawing/2014/main" id="{7BD856B1-9F73-0DB5-9E72-AAAF6DB473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3872FE1-4722-9541-3FFB-F5D9F6AB07A7}"/>
              </a:ext>
            </a:extLst>
          </p:cNvPr>
          <p:cNvSpPr>
            <a:spLocks noGrp="1"/>
          </p:cNvSpPr>
          <p:nvPr>
            <p:ph type="dt" sz="half" idx="10"/>
          </p:nvPr>
        </p:nvSpPr>
        <p:spPr/>
        <p:txBody>
          <a:bodyPr/>
          <a:lstStyle/>
          <a:p>
            <a:fld id="{1EE73778-865D-424B-880C-31DA74C5F748}" type="datetimeFigureOut">
              <a:rPr lang="nb-NO" smtClean="0"/>
              <a:t>22.11.2023</a:t>
            </a:fld>
            <a:endParaRPr lang="nb-NO"/>
          </a:p>
        </p:txBody>
      </p:sp>
      <p:sp>
        <p:nvSpPr>
          <p:cNvPr id="6" name="Footer Placeholder 5">
            <a:extLst>
              <a:ext uri="{FF2B5EF4-FFF2-40B4-BE49-F238E27FC236}">
                <a16:creationId xmlns:a16="http://schemas.microsoft.com/office/drawing/2014/main" id="{BC31EA1A-5AEC-133B-51C5-F12F2E5574F0}"/>
              </a:ext>
            </a:extLst>
          </p:cNvPr>
          <p:cNvSpPr>
            <a:spLocks noGrp="1"/>
          </p:cNvSpPr>
          <p:nvPr>
            <p:ph type="ftr" sz="quarter" idx="11"/>
          </p:nvPr>
        </p:nvSpPr>
        <p:spPr/>
        <p:txBody>
          <a:bodyPr/>
          <a:lstStyle/>
          <a:p>
            <a:endParaRPr lang="nb-NO"/>
          </a:p>
        </p:txBody>
      </p:sp>
      <p:sp>
        <p:nvSpPr>
          <p:cNvPr id="7" name="Slide Number Placeholder 6">
            <a:extLst>
              <a:ext uri="{FF2B5EF4-FFF2-40B4-BE49-F238E27FC236}">
                <a16:creationId xmlns:a16="http://schemas.microsoft.com/office/drawing/2014/main" id="{A2A2F932-1F65-AED2-4152-566E56AA3BA7}"/>
              </a:ext>
            </a:extLst>
          </p:cNvPr>
          <p:cNvSpPr>
            <a:spLocks noGrp="1"/>
          </p:cNvSpPr>
          <p:nvPr>
            <p:ph type="sldNum" sz="quarter" idx="12"/>
          </p:nvPr>
        </p:nvSpPr>
        <p:spPr/>
        <p:txBody>
          <a:bodyPr/>
          <a:lstStyle/>
          <a:p>
            <a:fld id="{7DA9F2E9-82B4-6A41-8166-377810AE2CA7}" type="slidenum">
              <a:rPr lang="nb-NO" smtClean="0"/>
              <a:t>‹#›</a:t>
            </a:fld>
            <a:endParaRPr lang="nb-NO"/>
          </a:p>
        </p:txBody>
      </p:sp>
    </p:spTree>
    <p:extLst>
      <p:ext uri="{BB962C8B-B14F-4D97-AF65-F5344CB8AC3E}">
        <p14:creationId xmlns:p14="http://schemas.microsoft.com/office/powerpoint/2010/main" val="2579603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24C0B3-ED7F-FD0E-18BD-096D890DA2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nb-NO"/>
          </a:p>
        </p:txBody>
      </p:sp>
      <p:sp>
        <p:nvSpPr>
          <p:cNvPr id="3" name="Text Placeholder 2">
            <a:extLst>
              <a:ext uri="{FF2B5EF4-FFF2-40B4-BE49-F238E27FC236}">
                <a16:creationId xmlns:a16="http://schemas.microsoft.com/office/drawing/2014/main" id="{ABE2D603-04AC-FE77-3AED-CE678CEDBC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nb-NO"/>
          </a:p>
        </p:txBody>
      </p:sp>
      <p:sp>
        <p:nvSpPr>
          <p:cNvPr id="4" name="Date Placeholder 3">
            <a:extLst>
              <a:ext uri="{FF2B5EF4-FFF2-40B4-BE49-F238E27FC236}">
                <a16:creationId xmlns:a16="http://schemas.microsoft.com/office/drawing/2014/main" id="{DE1A5E65-0D98-B51D-EDC7-3C81D0C7E0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E73778-865D-424B-880C-31DA74C5F748}" type="datetimeFigureOut">
              <a:rPr lang="nb-NO" smtClean="0"/>
              <a:t>22.11.2023</a:t>
            </a:fld>
            <a:endParaRPr lang="nb-NO"/>
          </a:p>
        </p:txBody>
      </p:sp>
      <p:sp>
        <p:nvSpPr>
          <p:cNvPr id="5" name="Footer Placeholder 4">
            <a:extLst>
              <a:ext uri="{FF2B5EF4-FFF2-40B4-BE49-F238E27FC236}">
                <a16:creationId xmlns:a16="http://schemas.microsoft.com/office/drawing/2014/main" id="{865586C7-B33F-A81B-BCEA-22030C63FA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b-NO"/>
          </a:p>
        </p:txBody>
      </p:sp>
      <p:sp>
        <p:nvSpPr>
          <p:cNvPr id="6" name="Slide Number Placeholder 5">
            <a:extLst>
              <a:ext uri="{FF2B5EF4-FFF2-40B4-BE49-F238E27FC236}">
                <a16:creationId xmlns:a16="http://schemas.microsoft.com/office/drawing/2014/main" id="{8EF8EC31-92EB-C385-3980-B5C3A73AFB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A9F2E9-82B4-6A41-8166-377810AE2CA7}" type="slidenum">
              <a:rPr lang="nb-NO" smtClean="0"/>
              <a:t>‹#›</a:t>
            </a:fld>
            <a:endParaRPr lang="nb-NO"/>
          </a:p>
        </p:txBody>
      </p:sp>
    </p:spTree>
    <p:extLst>
      <p:ext uri="{BB962C8B-B14F-4D97-AF65-F5344CB8AC3E}">
        <p14:creationId xmlns:p14="http://schemas.microsoft.com/office/powerpoint/2010/main" val="389808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4.png"/><Relationship Id="rId2" Type="http://schemas.openxmlformats.org/officeDocument/2006/relationships/hyperlink" Target="mailto:Laura.janda@uit.no" TargetMode="External"/><Relationship Id="rId1" Type="http://schemas.openxmlformats.org/officeDocument/2006/relationships/slideLayout" Target="../slideLayouts/slideLayout12.xml"/><Relationship Id="rId6" Type="http://schemas.openxmlformats.org/officeDocument/2006/relationships/hyperlink" Target="https://medal.ut.ee/" TargetMode="Externa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hyperlink" Target="https://lajanda.github.io/MyGrantProposals/MyGrantProposals.html"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lajanda.github.io/MyGrantProposals/MyGrantProposals.html" TargetMode="Externa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hyperlink" Target="https://webgate.ec.europa.eu/funding-tenders-opportunities/pages/viewpage.action?pageId=8913424"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4.xml"/><Relationship Id="rId5" Type="http://schemas.openxmlformats.org/officeDocument/2006/relationships/image" Target="../media/image9.jpe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4463" y="1118585"/>
            <a:ext cx="7733937" cy="1811813"/>
          </a:xfrm>
        </p:spPr>
        <p:txBody>
          <a:bodyPr>
            <a:noAutofit/>
          </a:bodyPr>
          <a:lstStyle/>
          <a:p>
            <a:r>
              <a:rPr lang="en-US" sz="4400" dirty="0">
                <a:effectLst/>
                <a:ea typeface="Times New Roman" panose="02020603050405020304" pitchFamily="18" charset="0"/>
              </a:rPr>
              <a:t>Finding the “Fun” </a:t>
            </a:r>
            <a:br>
              <a:rPr lang="en-US" sz="4400" dirty="0">
                <a:effectLst/>
                <a:ea typeface="Times New Roman" panose="02020603050405020304" pitchFamily="18" charset="0"/>
              </a:rPr>
            </a:br>
            <a:r>
              <a:rPr lang="en-US" sz="4400" dirty="0">
                <a:effectLst/>
                <a:ea typeface="Times New Roman" panose="02020603050405020304" pitchFamily="18" charset="0"/>
              </a:rPr>
              <a:t>in External Funding </a:t>
            </a:r>
            <a:endParaRPr lang="nb-NO" sz="4400" dirty="0"/>
          </a:p>
        </p:txBody>
      </p:sp>
      <p:sp>
        <p:nvSpPr>
          <p:cNvPr id="3" name="Text Placeholder 2"/>
          <p:cNvSpPr>
            <a:spLocks noGrp="1"/>
          </p:cNvSpPr>
          <p:nvPr>
            <p:ph type="body" sz="quarter" idx="12"/>
          </p:nvPr>
        </p:nvSpPr>
        <p:spPr/>
        <p:txBody>
          <a:bodyPr/>
          <a:lstStyle/>
          <a:p>
            <a:endParaRPr lang="nb-NO" dirty="0"/>
          </a:p>
        </p:txBody>
      </p:sp>
      <p:sp>
        <p:nvSpPr>
          <p:cNvPr id="4" name="Subtitle 3"/>
          <p:cNvSpPr>
            <a:spLocks noGrp="1"/>
          </p:cNvSpPr>
          <p:nvPr>
            <p:ph type="subTitle" idx="1"/>
          </p:nvPr>
        </p:nvSpPr>
        <p:spPr/>
        <p:txBody>
          <a:bodyPr>
            <a:normAutofit/>
          </a:bodyPr>
          <a:lstStyle/>
          <a:p>
            <a:r>
              <a:rPr lang="nb-NO" sz="3600" dirty="0"/>
              <a:t>Laura A. Janda</a:t>
            </a:r>
          </a:p>
        </p:txBody>
      </p:sp>
      <p:sp>
        <p:nvSpPr>
          <p:cNvPr id="5" name="Text Placeholder 4"/>
          <p:cNvSpPr>
            <a:spLocks noGrp="1"/>
          </p:cNvSpPr>
          <p:nvPr>
            <p:ph type="body" sz="quarter" idx="13"/>
          </p:nvPr>
        </p:nvSpPr>
        <p:spPr/>
        <p:txBody>
          <a:bodyPr/>
          <a:lstStyle/>
          <a:p>
            <a:r>
              <a:rPr lang="nb-NO" dirty="0">
                <a:hlinkClick r:id="rId2">
                  <a:extLst>
                    <a:ext uri="{A12FA001-AC4F-418D-AE19-62706E023703}">
                      <ahyp:hlinkClr xmlns:ahyp="http://schemas.microsoft.com/office/drawing/2018/hyperlinkcolor" val="tx"/>
                    </a:ext>
                  </a:extLst>
                </a:hlinkClick>
              </a:rPr>
              <a:t>laura.janda@uit.no</a:t>
            </a:r>
            <a:r>
              <a:rPr lang="nb-NO" dirty="0"/>
              <a:t> </a:t>
            </a:r>
          </a:p>
        </p:txBody>
      </p:sp>
      <p:pic>
        <p:nvPicPr>
          <p:cNvPr id="9" name="Plassholder for bilde 8" descr="Et bilde som inneholder utendørs, snø, bygning&#10;&#10;Automatisk generert beskrivelse">
            <a:extLst>
              <a:ext uri="{FF2B5EF4-FFF2-40B4-BE49-F238E27FC236}">
                <a16:creationId xmlns:a16="http://schemas.microsoft.com/office/drawing/2014/main" id="{B4C36040-AAD5-F154-824A-F2D2BD832BD8}"/>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30259" r="30259"/>
          <a:stretch>
            <a:fillRect/>
          </a:stretch>
        </p:blipFill>
        <p:spPr/>
      </p:pic>
      <p:pic>
        <p:nvPicPr>
          <p:cNvPr id="7" name="Picture 5" descr="clear3large.png">
            <a:extLst>
              <a:ext uri="{FF2B5EF4-FFF2-40B4-BE49-F238E27FC236}">
                <a16:creationId xmlns:a16="http://schemas.microsoft.com/office/drawing/2014/main" id="{1A05B603-8E52-BAAE-08A1-C978E7A8F34B}"/>
              </a:ext>
            </a:extLst>
          </p:cNvPr>
          <p:cNvPicPr>
            <a:picLocks noChangeAspect="1"/>
          </p:cNvPicPr>
          <p:nvPr/>
        </p:nvPicPr>
        <p:blipFill>
          <a:blip r:embed="rId4">
            <a:duotone>
              <a:schemeClr val="accent4">
                <a:shade val="45000"/>
                <a:satMod val="135000"/>
              </a:schemeClr>
              <a:prstClr val="white"/>
            </a:duoton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tretch>
            <a:fillRect/>
          </a:stretch>
        </p:blipFill>
        <p:spPr>
          <a:xfrm>
            <a:off x="4302300" y="5014101"/>
            <a:ext cx="3428693" cy="1034330"/>
          </a:xfrm>
          <a:prstGeom prst="rect">
            <a:avLst/>
          </a:prstGeom>
        </p:spPr>
      </p:pic>
      <p:pic>
        <p:nvPicPr>
          <p:cNvPr id="6" name="Picture 5" descr="A close-up of a logo&#10;&#10;Description automatically generated">
            <a:hlinkClick r:id="rId6" tgtFrame="&quot;_blank&quot;" tooltip="&quot;https://medal.ut.ee/&quot;"/>
            <a:extLst>
              <a:ext uri="{FF2B5EF4-FFF2-40B4-BE49-F238E27FC236}">
                <a16:creationId xmlns:a16="http://schemas.microsoft.com/office/drawing/2014/main" id="{C31FE118-DF2B-135E-87C9-8AF281EFD7E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94590" y="2953256"/>
            <a:ext cx="5280829" cy="1687406"/>
          </a:xfrm>
          <a:prstGeom prst="rect">
            <a:avLst/>
          </a:prstGeom>
          <a:noFill/>
          <a:ln>
            <a:noFill/>
          </a:ln>
        </p:spPr>
      </p:pic>
    </p:spTree>
    <p:extLst>
      <p:ext uri="{BB962C8B-B14F-4D97-AF65-F5344CB8AC3E}">
        <p14:creationId xmlns:p14="http://schemas.microsoft.com/office/powerpoint/2010/main" val="17458201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89ED1-5792-C0D1-0F1B-A1B5942B8D71}"/>
              </a:ext>
            </a:extLst>
          </p:cNvPr>
          <p:cNvSpPr>
            <a:spLocks noGrp="1"/>
          </p:cNvSpPr>
          <p:nvPr>
            <p:ph type="title"/>
          </p:nvPr>
        </p:nvSpPr>
        <p:spPr/>
        <p:txBody>
          <a:bodyPr/>
          <a:lstStyle/>
          <a:p>
            <a:r>
              <a:rPr lang="en-NO" sz="4400" dirty="0"/>
              <a:t>Part I: A conversation</a:t>
            </a:r>
            <a:br>
              <a:rPr lang="en-NO" sz="4400" dirty="0"/>
            </a:br>
            <a:r>
              <a:rPr lang="en-NO" sz="4400" dirty="0"/>
              <a:t>Group D: More about success</a:t>
            </a:r>
            <a:endParaRPr lang="en-NO" dirty="0"/>
          </a:p>
        </p:txBody>
      </p:sp>
      <p:sp>
        <p:nvSpPr>
          <p:cNvPr id="4" name="Content Placeholder 3">
            <a:extLst>
              <a:ext uri="{FF2B5EF4-FFF2-40B4-BE49-F238E27FC236}">
                <a16:creationId xmlns:a16="http://schemas.microsoft.com/office/drawing/2014/main" id="{54E5C58C-717B-EEEE-DAD7-B5F11BD0AC19}"/>
              </a:ext>
            </a:extLst>
          </p:cNvPr>
          <p:cNvSpPr>
            <a:spLocks noGrp="1"/>
          </p:cNvSpPr>
          <p:nvPr>
            <p:ph sz="half" idx="1"/>
          </p:nvPr>
        </p:nvSpPr>
        <p:spPr/>
        <p:txBody>
          <a:bodyPr/>
          <a:lstStyle/>
          <a:p>
            <a:pPr marL="0" indent="0">
              <a:buNone/>
            </a:pPr>
            <a:r>
              <a:rPr lang="en-US" sz="2400" kern="100" dirty="0">
                <a:effectLst/>
                <a:latin typeface="Calibri" panose="020F0502020204030204" pitchFamily="34" charset="0"/>
                <a:ea typeface="Calibri" panose="020F0502020204030204" pitchFamily="34" charset="0"/>
                <a:cs typeface="Arial" panose="020B0604020202020204" pitchFamily="34" charset="0"/>
              </a:rPr>
              <a:t>1. What role does luck play in the success of grant proposals?</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None – the best proposal always wins</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Excellence is most important, though luck may play a role</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Excellence 50% - luck 50%</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Beyond a certain threshold, luck plays a large role</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It’s all luck</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endParaRPr lang="en-NO" dirty="0"/>
          </a:p>
        </p:txBody>
      </p:sp>
      <p:sp>
        <p:nvSpPr>
          <p:cNvPr id="5" name="Content Placeholder 4">
            <a:extLst>
              <a:ext uri="{FF2B5EF4-FFF2-40B4-BE49-F238E27FC236}">
                <a16:creationId xmlns:a16="http://schemas.microsoft.com/office/drawing/2014/main" id="{6A8C59CB-EA87-F3A7-02F9-C43AAFC9153B}"/>
              </a:ext>
            </a:extLst>
          </p:cNvPr>
          <p:cNvSpPr>
            <a:spLocks noGrp="1"/>
          </p:cNvSpPr>
          <p:nvPr>
            <p:ph sz="half" idx="2"/>
          </p:nvPr>
        </p:nvSpPr>
        <p:spPr/>
        <p:txBody>
          <a:bodyPr/>
          <a:lstStyle/>
          <a:p>
            <a:pPr marL="0" indent="0">
              <a:buNone/>
            </a:pPr>
            <a:r>
              <a:rPr lang="en-US" sz="2400" kern="100" dirty="0">
                <a:effectLst/>
                <a:latin typeface="Calibri" panose="020F0502020204030204" pitchFamily="34" charset="0"/>
                <a:ea typeface="Calibri" panose="020F0502020204030204" pitchFamily="34" charset="0"/>
                <a:cs typeface="Arial" panose="020B0604020202020204" pitchFamily="34" charset="0"/>
              </a:rPr>
              <a:t>2. What do I do when I get a rejection?</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I don’t know, I never get rejected</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Complain to the funding agency</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Try again with the same project</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Try again with a different project or agency</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Give up</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endParaRPr lang="en-NO" dirty="0"/>
          </a:p>
        </p:txBody>
      </p:sp>
    </p:spTree>
    <p:extLst>
      <p:ext uri="{BB962C8B-B14F-4D97-AF65-F5344CB8AC3E}">
        <p14:creationId xmlns:p14="http://schemas.microsoft.com/office/powerpoint/2010/main" val="1285721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45DA6-1CC9-B4E0-7B10-3C1B165451AE}"/>
              </a:ext>
            </a:extLst>
          </p:cNvPr>
          <p:cNvSpPr>
            <a:spLocks noGrp="1"/>
          </p:cNvSpPr>
          <p:nvPr>
            <p:ph type="title"/>
          </p:nvPr>
        </p:nvSpPr>
        <p:spPr/>
        <p:txBody>
          <a:bodyPr/>
          <a:lstStyle/>
          <a:p>
            <a:r>
              <a:rPr lang="en-GB" dirty="0"/>
              <a:t>Vocabulary quiz!</a:t>
            </a:r>
            <a:endParaRPr lang="en-NO" dirty="0"/>
          </a:p>
        </p:txBody>
      </p:sp>
      <p:sp>
        <p:nvSpPr>
          <p:cNvPr id="3" name="Content Placeholder 2">
            <a:extLst>
              <a:ext uri="{FF2B5EF4-FFF2-40B4-BE49-F238E27FC236}">
                <a16:creationId xmlns:a16="http://schemas.microsoft.com/office/drawing/2014/main" id="{FE215BAD-C50B-92C9-5152-94DA906CC96A}"/>
              </a:ext>
            </a:extLst>
          </p:cNvPr>
          <p:cNvSpPr>
            <a:spLocks noGrp="1"/>
          </p:cNvSpPr>
          <p:nvPr>
            <p:ph idx="1"/>
          </p:nvPr>
        </p:nvSpPr>
        <p:spPr/>
        <p:txBody>
          <a:bodyPr>
            <a:normAutofit fontScale="92500" lnSpcReduction="20000"/>
          </a:bodyPr>
          <a:lstStyle/>
          <a:p>
            <a:pPr marL="0" indent="0">
              <a:buNone/>
            </a:pPr>
            <a:r>
              <a:rPr lang="en-GB" dirty="0"/>
              <a:t>Can we define these terms?</a:t>
            </a:r>
          </a:p>
          <a:p>
            <a:r>
              <a:rPr lang="en-GB" dirty="0"/>
              <a:t>Commercialization</a:t>
            </a:r>
          </a:p>
          <a:p>
            <a:r>
              <a:rPr lang="en-GB" dirty="0"/>
              <a:t>Deliverables</a:t>
            </a:r>
          </a:p>
          <a:p>
            <a:r>
              <a:rPr lang="en-GB" dirty="0"/>
              <a:t>Dissemination</a:t>
            </a:r>
          </a:p>
          <a:p>
            <a:r>
              <a:rPr lang="en-GB" dirty="0"/>
              <a:t>Gantt chart</a:t>
            </a:r>
          </a:p>
          <a:p>
            <a:r>
              <a:rPr lang="en-GB" dirty="0"/>
              <a:t>Leverage</a:t>
            </a:r>
          </a:p>
          <a:p>
            <a:r>
              <a:rPr lang="en-GB" dirty="0"/>
              <a:t>Matching Funds</a:t>
            </a:r>
          </a:p>
          <a:p>
            <a:r>
              <a:rPr lang="en-GB" dirty="0"/>
              <a:t>Overhead</a:t>
            </a:r>
          </a:p>
          <a:p>
            <a:r>
              <a:rPr lang="en-GB" dirty="0"/>
              <a:t>Quarantine</a:t>
            </a:r>
          </a:p>
          <a:p>
            <a:r>
              <a:rPr lang="en-GB" dirty="0"/>
              <a:t>Stakeholders</a:t>
            </a:r>
          </a:p>
          <a:p>
            <a:endParaRPr lang="en-NO" dirty="0"/>
          </a:p>
        </p:txBody>
      </p:sp>
      <p:pic>
        <p:nvPicPr>
          <p:cNvPr id="2050" name="Picture 2" descr="How to Create a Quiz in 5 Minutes With Google Forms">
            <a:extLst>
              <a:ext uri="{FF2B5EF4-FFF2-40B4-BE49-F238E27FC236}">
                <a16:creationId xmlns:a16="http://schemas.microsoft.com/office/drawing/2014/main" id="{D092AD70-43A3-8D8F-2B57-47F6388F8A6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237" r="20919"/>
          <a:stretch/>
        </p:blipFill>
        <p:spPr bwMode="auto">
          <a:xfrm>
            <a:off x="7126942" y="889347"/>
            <a:ext cx="4415118" cy="50793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2755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89ED1-5792-C0D1-0F1B-A1B5942B8D71}"/>
              </a:ext>
            </a:extLst>
          </p:cNvPr>
          <p:cNvSpPr>
            <a:spLocks noGrp="1"/>
          </p:cNvSpPr>
          <p:nvPr>
            <p:ph type="title"/>
          </p:nvPr>
        </p:nvSpPr>
        <p:spPr/>
        <p:txBody>
          <a:bodyPr/>
          <a:lstStyle/>
          <a:p>
            <a:r>
              <a:rPr lang="en-NO" sz="4400" dirty="0"/>
              <a:t>Part I: A conversation</a:t>
            </a:r>
            <a:br>
              <a:rPr lang="en-NO" sz="4400" dirty="0"/>
            </a:br>
            <a:r>
              <a:rPr lang="en-NO" sz="4400" dirty="0"/>
              <a:t>Group D: The process</a:t>
            </a:r>
            <a:endParaRPr lang="en-NO" dirty="0"/>
          </a:p>
        </p:txBody>
      </p:sp>
      <p:sp>
        <p:nvSpPr>
          <p:cNvPr id="4" name="Content Placeholder 3">
            <a:extLst>
              <a:ext uri="{FF2B5EF4-FFF2-40B4-BE49-F238E27FC236}">
                <a16:creationId xmlns:a16="http://schemas.microsoft.com/office/drawing/2014/main" id="{20E8F78F-293F-3B76-660A-B2A3B3A09DB7}"/>
              </a:ext>
            </a:extLst>
          </p:cNvPr>
          <p:cNvSpPr>
            <a:spLocks noGrp="1"/>
          </p:cNvSpPr>
          <p:nvPr>
            <p:ph sz="half" idx="1"/>
          </p:nvPr>
        </p:nvSpPr>
        <p:spPr>
          <a:xfrm>
            <a:off x="327211" y="1825625"/>
            <a:ext cx="3832412" cy="4897904"/>
          </a:xfrm>
        </p:spPr>
        <p:txBody>
          <a:bodyPr>
            <a:normAutofit fontScale="85000" lnSpcReduction="20000"/>
          </a:bodyPr>
          <a:lstStyle/>
          <a:p>
            <a:pPr marL="0" indent="0">
              <a:buNone/>
            </a:pPr>
            <a:r>
              <a:rPr lang="en-GB" dirty="0"/>
              <a:t>1. What criteria can I use to select partners/participants in a grant project? </a:t>
            </a:r>
          </a:p>
          <a:p>
            <a:r>
              <a:rPr lang="en-GB" dirty="0"/>
              <a:t>Suggestions from administration</a:t>
            </a:r>
          </a:p>
          <a:p>
            <a:r>
              <a:rPr lang="en-GB" dirty="0"/>
              <a:t>Scholarly excellence</a:t>
            </a:r>
          </a:p>
          <a:p>
            <a:r>
              <a:rPr lang="en-GB" dirty="0"/>
              <a:t>Seniority</a:t>
            </a:r>
          </a:p>
          <a:p>
            <a:r>
              <a:rPr lang="en-GB" dirty="0"/>
              <a:t>Prior experience with grant projects</a:t>
            </a:r>
          </a:p>
          <a:p>
            <a:r>
              <a:rPr lang="en-GB" dirty="0"/>
              <a:t>Personal compatibility</a:t>
            </a:r>
          </a:p>
          <a:p>
            <a:r>
              <a:rPr lang="en-GB" dirty="0"/>
              <a:t>Responsiveness and reliability </a:t>
            </a:r>
            <a:endParaRPr lang="en-NO" dirty="0"/>
          </a:p>
        </p:txBody>
      </p:sp>
      <p:sp>
        <p:nvSpPr>
          <p:cNvPr id="5" name="Content Placeholder 4">
            <a:extLst>
              <a:ext uri="{FF2B5EF4-FFF2-40B4-BE49-F238E27FC236}">
                <a16:creationId xmlns:a16="http://schemas.microsoft.com/office/drawing/2014/main" id="{3D8EE960-9CEF-B44C-46C9-EF0E89A5B033}"/>
              </a:ext>
            </a:extLst>
          </p:cNvPr>
          <p:cNvSpPr>
            <a:spLocks noGrp="1"/>
          </p:cNvSpPr>
          <p:nvPr>
            <p:ph sz="half" idx="2"/>
          </p:nvPr>
        </p:nvSpPr>
        <p:spPr>
          <a:xfrm>
            <a:off x="4359986" y="1825625"/>
            <a:ext cx="3478306" cy="4351338"/>
          </a:xfrm>
        </p:spPr>
        <p:txBody>
          <a:bodyPr>
            <a:normAutofit fontScale="85000" lnSpcReduction="20000"/>
          </a:bodyPr>
          <a:lstStyle/>
          <a:p>
            <a:pPr marL="0" indent="0">
              <a:buNone/>
            </a:pPr>
            <a:r>
              <a:rPr lang="en-GB" dirty="0"/>
              <a:t>2. When writing a grant proposal, where do I start?</a:t>
            </a:r>
          </a:p>
          <a:p>
            <a:r>
              <a:rPr lang="en-GB" dirty="0"/>
              <a:t>Bibliography and Literature review</a:t>
            </a:r>
          </a:p>
          <a:p>
            <a:r>
              <a:rPr lang="en-GB" dirty="0"/>
              <a:t>Budget</a:t>
            </a:r>
          </a:p>
          <a:p>
            <a:r>
              <a:rPr lang="en-GB" dirty="0"/>
              <a:t>Ethical considerations</a:t>
            </a:r>
          </a:p>
          <a:p>
            <a:r>
              <a:rPr lang="en-GB" dirty="0"/>
              <a:t>Gantt Chart</a:t>
            </a:r>
          </a:p>
          <a:p>
            <a:r>
              <a:rPr lang="en-GB" dirty="0"/>
              <a:t>Project description</a:t>
            </a:r>
          </a:p>
          <a:p>
            <a:r>
              <a:rPr lang="en-GB" dirty="0"/>
              <a:t>Project management</a:t>
            </a:r>
          </a:p>
          <a:p>
            <a:r>
              <a:rPr lang="en-GB" dirty="0"/>
              <a:t>Risk management</a:t>
            </a:r>
          </a:p>
          <a:p>
            <a:r>
              <a:rPr lang="en-GB" dirty="0"/>
              <a:t>Sustainability</a:t>
            </a:r>
          </a:p>
          <a:p>
            <a:endParaRPr lang="en-NO" dirty="0"/>
          </a:p>
        </p:txBody>
      </p:sp>
      <p:sp>
        <p:nvSpPr>
          <p:cNvPr id="6" name="Content Placeholder 4">
            <a:extLst>
              <a:ext uri="{FF2B5EF4-FFF2-40B4-BE49-F238E27FC236}">
                <a16:creationId xmlns:a16="http://schemas.microsoft.com/office/drawing/2014/main" id="{FC05298E-DCC5-454D-9420-9981CD5C2398}"/>
              </a:ext>
            </a:extLst>
          </p:cNvPr>
          <p:cNvSpPr txBox="1">
            <a:spLocks/>
          </p:cNvSpPr>
          <p:nvPr/>
        </p:nvSpPr>
        <p:spPr>
          <a:xfrm>
            <a:off x="7992035" y="1825625"/>
            <a:ext cx="3478306" cy="4351338"/>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t>3. When working on a grant proposal, I would like to</a:t>
            </a:r>
          </a:p>
          <a:p>
            <a:r>
              <a:rPr lang="en-GB" dirty="0"/>
              <a:t>Read previously funded grant proposals </a:t>
            </a:r>
          </a:p>
          <a:p>
            <a:r>
              <a:rPr lang="en-GB" dirty="0"/>
              <a:t>Get help from professional </a:t>
            </a:r>
            <a:r>
              <a:rPr lang="en-GB" dirty="0" err="1"/>
              <a:t>grantwriting</a:t>
            </a:r>
            <a:r>
              <a:rPr lang="en-GB" dirty="0"/>
              <a:t> assistant</a:t>
            </a:r>
          </a:p>
          <a:p>
            <a:r>
              <a:rPr lang="en-GB" dirty="0"/>
              <a:t>Show a draft to colleague(s)</a:t>
            </a:r>
          </a:p>
          <a:p>
            <a:r>
              <a:rPr lang="en-GB" dirty="0"/>
              <a:t>See how grant proposals are scored</a:t>
            </a:r>
          </a:p>
          <a:p>
            <a:r>
              <a:rPr lang="en-GB" dirty="0"/>
              <a:t>Find out who will score my proposal</a:t>
            </a:r>
          </a:p>
          <a:p>
            <a:endParaRPr lang="en-NO" dirty="0"/>
          </a:p>
        </p:txBody>
      </p:sp>
    </p:spTree>
    <p:extLst>
      <p:ext uri="{BB962C8B-B14F-4D97-AF65-F5344CB8AC3E}">
        <p14:creationId xmlns:p14="http://schemas.microsoft.com/office/powerpoint/2010/main" val="2491523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7DE16-1617-7EBF-1501-BD588B08D02F}"/>
              </a:ext>
            </a:extLst>
          </p:cNvPr>
          <p:cNvSpPr>
            <a:spLocks noGrp="1"/>
          </p:cNvSpPr>
          <p:nvPr>
            <p:ph type="title"/>
          </p:nvPr>
        </p:nvSpPr>
        <p:spPr/>
        <p:txBody>
          <a:bodyPr/>
          <a:lstStyle/>
          <a:p>
            <a:r>
              <a:rPr lang="en-GB" sz="4400" dirty="0"/>
              <a:t>Part II: You be the judge</a:t>
            </a:r>
            <a:endParaRPr lang="en-NO" dirty="0"/>
          </a:p>
        </p:txBody>
      </p:sp>
      <p:sp>
        <p:nvSpPr>
          <p:cNvPr id="3" name="Content Placeholder 2">
            <a:extLst>
              <a:ext uri="{FF2B5EF4-FFF2-40B4-BE49-F238E27FC236}">
                <a16:creationId xmlns:a16="http://schemas.microsoft.com/office/drawing/2014/main" id="{25F33FC1-D0DD-5FFC-6FA5-60CC511942CF}"/>
              </a:ext>
            </a:extLst>
          </p:cNvPr>
          <p:cNvSpPr>
            <a:spLocks noGrp="1"/>
          </p:cNvSpPr>
          <p:nvPr>
            <p:ph idx="1"/>
          </p:nvPr>
        </p:nvSpPr>
        <p:spPr/>
        <p:txBody>
          <a:bodyPr/>
          <a:lstStyle/>
          <a:p>
            <a:r>
              <a:rPr lang="en-NO" dirty="0"/>
              <a:t>You will be assigned to a group based on your location (room vs. zoom) and birthday month</a:t>
            </a:r>
          </a:p>
          <a:p>
            <a:r>
              <a:rPr lang="en-NO" dirty="0"/>
              <a:t>Each group judges one grant proposal, giving 1-5 points for each of</a:t>
            </a:r>
          </a:p>
          <a:p>
            <a:pPr lvl="1"/>
            <a:r>
              <a:rPr lang="en-NO" dirty="0"/>
              <a:t>Excellence </a:t>
            </a:r>
          </a:p>
          <a:p>
            <a:pPr lvl="1"/>
            <a:r>
              <a:rPr lang="en-NO" dirty="0"/>
              <a:t>Impact </a:t>
            </a:r>
          </a:p>
          <a:p>
            <a:pPr lvl="1"/>
            <a:r>
              <a:rPr lang="en-NO" dirty="0"/>
              <a:t>Implementation</a:t>
            </a:r>
          </a:p>
          <a:p>
            <a:r>
              <a:rPr lang="en-NO" dirty="0"/>
              <a:t>Submit total scores of 1-15</a:t>
            </a:r>
          </a:p>
          <a:p>
            <a:r>
              <a:rPr lang="en-NO" dirty="0"/>
              <a:t>Go to: </a:t>
            </a:r>
          </a:p>
          <a:p>
            <a:pPr marL="0" indent="0">
              <a:buNone/>
            </a:pPr>
            <a:r>
              <a:rPr lang="en-GB" dirty="0">
                <a:hlinkClick r:id="rId2"/>
              </a:rPr>
              <a:t>https://lajanda.github.io/MyGrantProposals/MyGrantProposals.html</a:t>
            </a:r>
            <a:r>
              <a:rPr lang="en-NO" dirty="0"/>
              <a:t> </a:t>
            </a:r>
          </a:p>
        </p:txBody>
      </p:sp>
    </p:spTree>
    <p:extLst>
      <p:ext uri="{BB962C8B-B14F-4D97-AF65-F5344CB8AC3E}">
        <p14:creationId xmlns:p14="http://schemas.microsoft.com/office/powerpoint/2010/main" val="41375206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8FFEB1-7529-4BC3-0311-C0053EBA0BF8}"/>
              </a:ext>
            </a:extLst>
          </p:cNvPr>
          <p:cNvSpPr>
            <a:spLocks noGrp="1"/>
          </p:cNvSpPr>
          <p:nvPr>
            <p:ph type="title"/>
          </p:nvPr>
        </p:nvSpPr>
        <p:spPr/>
        <p:txBody>
          <a:bodyPr>
            <a:normAutofit fontScale="90000"/>
          </a:bodyPr>
          <a:lstStyle/>
          <a:p>
            <a:r>
              <a:rPr lang="en-GB" sz="4400" dirty="0"/>
              <a:t>Part II: You be the judge</a:t>
            </a:r>
            <a:br>
              <a:rPr lang="en-GB" sz="4400" dirty="0"/>
            </a:br>
            <a:r>
              <a:rPr lang="en-GB" sz="3100" dirty="0">
                <a:hlinkClick r:id="rId2"/>
              </a:rPr>
              <a:t>https://lajanda.github.io/MyGrantProposals/MyGrantProposals.html</a:t>
            </a:r>
            <a:r>
              <a:rPr lang="en-GB" sz="3100" dirty="0"/>
              <a:t> </a:t>
            </a:r>
            <a:endParaRPr lang="en-NO" sz="3100" dirty="0"/>
          </a:p>
        </p:txBody>
      </p:sp>
      <p:sp>
        <p:nvSpPr>
          <p:cNvPr id="6" name="Content Placeholder 5">
            <a:extLst>
              <a:ext uri="{FF2B5EF4-FFF2-40B4-BE49-F238E27FC236}">
                <a16:creationId xmlns:a16="http://schemas.microsoft.com/office/drawing/2014/main" id="{0842E00E-2DB5-5507-DBFC-349FF14800D6}"/>
              </a:ext>
            </a:extLst>
          </p:cNvPr>
          <p:cNvSpPr>
            <a:spLocks noGrp="1"/>
          </p:cNvSpPr>
          <p:nvPr>
            <p:ph sz="half" idx="1"/>
          </p:nvPr>
        </p:nvSpPr>
        <p:spPr/>
        <p:txBody>
          <a:bodyPr>
            <a:normAutofit lnSpcReduction="10000"/>
          </a:bodyPr>
          <a:lstStyle/>
          <a:p>
            <a:r>
              <a:rPr lang="en-NO" dirty="0"/>
              <a:t>If you are in the room:</a:t>
            </a:r>
          </a:p>
          <a:p>
            <a:pPr lvl="1"/>
            <a:r>
              <a:rPr lang="en-NO" dirty="0"/>
              <a:t>Group 1: If your birthday is in January, February, March, April, Choose Birds and Beasts</a:t>
            </a:r>
          </a:p>
          <a:p>
            <a:pPr lvl="1"/>
            <a:r>
              <a:rPr lang="en-NO" dirty="0"/>
              <a:t>Group 2: If your birthday is in May, June, July, August, Choose ChatGPT Meets the Russian Constructicon</a:t>
            </a:r>
          </a:p>
          <a:p>
            <a:pPr lvl="1"/>
            <a:r>
              <a:rPr lang="en-NO" dirty="0"/>
              <a:t>Group 3: If your birthday is in September, October, November, December, Choose In and Out of Context</a:t>
            </a:r>
          </a:p>
          <a:p>
            <a:pPr lvl="1"/>
            <a:endParaRPr lang="en-NO" dirty="0"/>
          </a:p>
        </p:txBody>
      </p:sp>
      <p:sp>
        <p:nvSpPr>
          <p:cNvPr id="7" name="Content Placeholder 6">
            <a:extLst>
              <a:ext uri="{FF2B5EF4-FFF2-40B4-BE49-F238E27FC236}">
                <a16:creationId xmlns:a16="http://schemas.microsoft.com/office/drawing/2014/main" id="{78DDF1CE-7314-43FD-E3C1-10FE31620C58}"/>
              </a:ext>
            </a:extLst>
          </p:cNvPr>
          <p:cNvSpPr>
            <a:spLocks noGrp="1"/>
          </p:cNvSpPr>
          <p:nvPr>
            <p:ph sz="half" idx="2"/>
          </p:nvPr>
        </p:nvSpPr>
        <p:spPr/>
        <p:txBody>
          <a:bodyPr>
            <a:normAutofit lnSpcReduction="10000"/>
          </a:bodyPr>
          <a:lstStyle/>
          <a:p>
            <a:r>
              <a:rPr lang="en-NO" dirty="0"/>
              <a:t>If you are in zoom:</a:t>
            </a:r>
          </a:p>
          <a:p>
            <a:pPr lvl="1"/>
            <a:r>
              <a:rPr lang="en-NO" dirty="0"/>
              <a:t>Group 4: If your birthday is in January, February, March, Choose STORM</a:t>
            </a:r>
          </a:p>
          <a:p>
            <a:pPr lvl="1"/>
            <a:r>
              <a:rPr lang="en-NO" dirty="0"/>
              <a:t>Group 5: If your birthday is in April, May, June, Choose Threat-Defuser</a:t>
            </a:r>
          </a:p>
          <a:p>
            <a:pPr lvl="1"/>
            <a:r>
              <a:rPr lang="en-NO" dirty="0"/>
              <a:t>Group 6: If your birthday is in July, August, September, Choose TWIRLL</a:t>
            </a:r>
          </a:p>
          <a:p>
            <a:pPr lvl="1"/>
            <a:r>
              <a:rPr lang="en-NO" dirty="0"/>
              <a:t>Group 7: If your birthday is in October, November, December, Weight-Training</a:t>
            </a:r>
          </a:p>
        </p:txBody>
      </p:sp>
    </p:spTree>
    <p:extLst>
      <p:ext uri="{BB962C8B-B14F-4D97-AF65-F5344CB8AC3E}">
        <p14:creationId xmlns:p14="http://schemas.microsoft.com/office/powerpoint/2010/main" val="278476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5CA01-EEC3-F339-A1EF-B684E336F1EE}"/>
              </a:ext>
            </a:extLst>
          </p:cNvPr>
          <p:cNvSpPr>
            <a:spLocks noGrp="1"/>
          </p:cNvSpPr>
          <p:nvPr>
            <p:ph type="title"/>
          </p:nvPr>
        </p:nvSpPr>
        <p:spPr>
          <a:xfrm>
            <a:off x="838200" y="365126"/>
            <a:ext cx="10515600" cy="259975"/>
          </a:xfrm>
        </p:spPr>
        <p:txBody>
          <a:bodyPr>
            <a:normAutofit fontScale="90000"/>
          </a:bodyPr>
          <a:lstStyle/>
          <a:p>
            <a:r>
              <a:rPr lang="en-NO" dirty="0"/>
              <a:t>ERC </a:t>
            </a:r>
            <a:r>
              <a:rPr lang="en-GB" dirty="0"/>
              <a:t>EVALUATION FORM </a:t>
            </a:r>
            <a:endParaRPr lang="en-NO" dirty="0"/>
          </a:p>
        </p:txBody>
      </p:sp>
      <p:sp>
        <p:nvSpPr>
          <p:cNvPr id="3" name="Content Placeholder 2">
            <a:extLst>
              <a:ext uri="{FF2B5EF4-FFF2-40B4-BE49-F238E27FC236}">
                <a16:creationId xmlns:a16="http://schemas.microsoft.com/office/drawing/2014/main" id="{0F347A2C-D3EA-2936-152D-A0AA8F55C7B8}"/>
              </a:ext>
            </a:extLst>
          </p:cNvPr>
          <p:cNvSpPr>
            <a:spLocks noGrp="1"/>
          </p:cNvSpPr>
          <p:nvPr>
            <p:ph idx="1"/>
          </p:nvPr>
        </p:nvSpPr>
        <p:spPr>
          <a:xfrm>
            <a:off x="838200" y="797860"/>
            <a:ext cx="10515600" cy="5435039"/>
          </a:xfrm>
        </p:spPr>
        <p:txBody>
          <a:bodyPr>
            <a:normAutofit/>
          </a:bodyPr>
          <a:lstStyle/>
          <a:p>
            <a:pPr marL="0" indent="0">
              <a:buNone/>
            </a:pPr>
            <a:r>
              <a:rPr lang="en-NO" sz="1800" kern="100" dirty="0">
                <a:effectLst/>
                <a:latin typeface="Calibri" panose="020F0502020204030204" pitchFamily="34" charset="0"/>
                <a:ea typeface="Calibri" panose="020F0502020204030204" pitchFamily="34" charset="0"/>
                <a:cs typeface="Arial" panose="020B0604020202020204" pitchFamily="34" charset="0"/>
              </a:rPr>
              <a:t>1. Research Project </a:t>
            </a:r>
          </a:p>
          <a:p>
            <a:pPr marL="0" indent="0">
              <a:buNone/>
            </a:pPr>
            <a:r>
              <a:rPr lang="en-NO" sz="1800" kern="100" dirty="0">
                <a:effectLst/>
                <a:latin typeface="Calibri" panose="020F0502020204030204" pitchFamily="34" charset="0"/>
                <a:ea typeface="Calibri" panose="020F0502020204030204" pitchFamily="34" charset="0"/>
                <a:cs typeface="Arial" panose="020B0604020202020204" pitchFamily="34" charset="0"/>
              </a:rPr>
              <a:t>Ground-breaking nature, ambition and feasibility, potential impact of the research project </a:t>
            </a:r>
          </a:p>
          <a:p>
            <a:r>
              <a:rPr lang="en-NO" sz="1800" kern="100" dirty="0">
                <a:effectLst/>
                <a:latin typeface="Calibri" panose="020F0502020204030204" pitchFamily="34" charset="0"/>
                <a:ea typeface="Calibri" panose="020F0502020204030204" pitchFamily="34" charset="0"/>
                <a:cs typeface="Arial" panose="020B0604020202020204" pitchFamily="34" charset="0"/>
              </a:rPr>
              <a:t>To what extent does the proposed research address important challenges? To what extent are the objectives ambitious and beyond the state of the art (e.g., novel concepts and approaches or development between or across disciplines)? </a:t>
            </a:r>
          </a:p>
          <a:p>
            <a:pPr marL="0" indent="0">
              <a:buNone/>
            </a:pPr>
            <a:r>
              <a:rPr lang="en-NO" sz="1800" kern="100" dirty="0">
                <a:effectLst/>
                <a:latin typeface="Calibri" panose="020F0502020204030204" pitchFamily="34" charset="0"/>
                <a:ea typeface="Calibri" panose="020F0502020204030204" pitchFamily="34" charset="0"/>
                <a:cs typeface="Arial" panose="020B0604020202020204" pitchFamily="34" charset="0"/>
              </a:rPr>
              <a:t>Scientific Approach </a:t>
            </a:r>
          </a:p>
          <a:p>
            <a:r>
              <a:rPr lang="en-NO" sz="1800" kern="100" dirty="0">
                <a:effectLst/>
                <a:latin typeface="Calibri" panose="020F0502020204030204" pitchFamily="34" charset="0"/>
                <a:ea typeface="Calibri" panose="020F0502020204030204" pitchFamily="34" charset="0"/>
                <a:cs typeface="Arial" panose="020B0604020202020204" pitchFamily="34" charset="0"/>
              </a:rPr>
              <a:t>To what extent is the outlined scientific approach feasible bearing in mind the ground-breaking nature and ambition of the proposed research (based on the Extended Synopsis)? To what extent are the proposed research methodology and working arrangements appropriate to achieve the goals of the project (based on the research proposal)? To what extent are the proposed timescales, resources, and PI’s commitment adequate and properly justified (based on the research proposal)? </a:t>
            </a:r>
          </a:p>
          <a:p>
            <a:pPr marL="0" indent="0">
              <a:buNone/>
            </a:pPr>
            <a:r>
              <a:rPr lang="en-NO" sz="1800" kern="100" dirty="0">
                <a:effectLst/>
                <a:latin typeface="Calibri" panose="020F0502020204030204" pitchFamily="34" charset="0"/>
                <a:ea typeface="Calibri" panose="020F0502020204030204" pitchFamily="34" charset="0"/>
                <a:cs typeface="Arial" panose="020B0604020202020204" pitchFamily="34" charset="0"/>
              </a:rPr>
              <a:t>2. Principal Investigator </a:t>
            </a:r>
          </a:p>
          <a:p>
            <a:pPr marL="0" indent="0">
              <a:buNone/>
            </a:pPr>
            <a:r>
              <a:rPr lang="en-NO" sz="1800" kern="100" dirty="0">
                <a:effectLst/>
                <a:latin typeface="Calibri" panose="020F0502020204030204" pitchFamily="34" charset="0"/>
                <a:ea typeface="Calibri" panose="020F0502020204030204" pitchFamily="34" charset="0"/>
                <a:cs typeface="Arial" panose="020B0604020202020204" pitchFamily="34" charset="0"/>
              </a:rPr>
              <a:t>Intellectual capacity and creativity </a:t>
            </a:r>
          </a:p>
          <a:p>
            <a:r>
              <a:rPr lang="en-NO" sz="1800" kern="100" dirty="0">
                <a:effectLst/>
                <a:latin typeface="Calibri" panose="020F0502020204030204" pitchFamily="34" charset="0"/>
                <a:ea typeface="Calibri" panose="020F0502020204030204" pitchFamily="34" charset="0"/>
                <a:cs typeface="Arial" panose="020B0604020202020204" pitchFamily="34" charset="0"/>
              </a:rPr>
              <a:t>To what extent has the PI demonstrated the ability to conduct ground-breaking research? To what exten</a:t>
            </a:r>
            <a:r>
              <a:rPr lang="en-US" sz="1800" kern="100" dirty="0">
                <a:effectLst/>
                <a:latin typeface="Calibri" panose="020F0502020204030204" pitchFamily="34" charset="0"/>
                <a:ea typeface="Calibri" panose="020F0502020204030204" pitchFamily="34" charset="0"/>
                <a:cs typeface="Arial" panose="020B0604020202020204" pitchFamily="34" charset="0"/>
              </a:rPr>
              <a:t>t</a:t>
            </a:r>
            <a:r>
              <a:rPr lang="en-NO" sz="1800" kern="100" dirty="0">
                <a:effectLst/>
                <a:latin typeface="Calibri" panose="020F0502020204030204" pitchFamily="34" charset="0"/>
                <a:ea typeface="Calibri" panose="020F0502020204030204" pitchFamily="34" charset="0"/>
                <a:cs typeface="Arial" panose="020B0604020202020204" pitchFamily="34" charset="0"/>
              </a:rPr>
              <a:t> does the PI provide evidence of creative and original thinking? To what extent does the PI have the required scientific expertise and capacity to successfully execute the project?</a:t>
            </a:r>
          </a:p>
          <a:p>
            <a:endParaRPr lang="en-NO" dirty="0"/>
          </a:p>
        </p:txBody>
      </p:sp>
      <p:sp>
        <p:nvSpPr>
          <p:cNvPr id="4" name="Rounded Rectangle 3">
            <a:extLst>
              <a:ext uri="{FF2B5EF4-FFF2-40B4-BE49-F238E27FC236}">
                <a16:creationId xmlns:a16="http://schemas.microsoft.com/office/drawing/2014/main" id="{216D8387-8554-48A7-A144-AE296FCE5EF2}"/>
              </a:ext>
            </a:extLst>
          </p:cNvPr>
          <p:cNvSpPr/>
          <p:nvPr/>
        </p:nvSpPr>
        <p:spPr>
          <a:xfrm>
            <a:off x="690282" y="5751233"/>
            <a:ext cx="10811435"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800" kern="100" dirty="0">
                <a:effectLst/>
                <a:latin typeface="Calibri" panose="020F0502020204030204" pitchFamily="34" charset="0"/>
                <a:ea typeface="Calibri" panose="020F0502020204030204" pitchFamily="34" charset="0"/>
                <a:cs typeface="Arial" panose="020B0604020202020204" pitchFamily="34" charset="0"/>
              </a:rPr>
              <a:t>See how scoring is done in video tutorial for evaluators:</a:t>
            </a:r>
            <a:endParaRPr lang="en-NO" sz="1800" kern="100" dirty="0">
              <a:effectLst/>
              <a:latin typeface="Calibri" panose="020F0502020204030204" pitchFamily="34" charset="0"/>
              <a:ea typeface="Calibri" panose="020F0502020204030204" pitchFamily="34" charset="0"/>
              <a:cs typeface="Arial" panose="020B0604020202020204" pitchFamily="34" charset="0"/>
            </a:endParaRPr>
          </a:p>
          <a:p>
            <a:r>
              <a:rPr lang="en-US" sz="1800" u="sng" dirty="0">
                <a:solidFill>
                  <a:schemeClr val="bg1"/>
                </a:solidFill>
                <a:effectLst/>
                <a:latin typeface="Calibri" panose="020F0502020204030204" pitchFamily="34" charset="0"/>
                <a:ea typeface="Calibri" panose="020F050202020403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https://webgate.ec.europa.eu/funding-tenders-opportunities/pages/viewpage.action?pageId=8913424</a:t>
            </a:r>
            <a:r>
              <a:rPr lang="en-NO" dirty="0">
                <a:solidFill>
                  <a:schemeClr val="bg1"/>
                </a:solidFill>
                <a:effectLst/>
              </a:rPr>
              <a:t> </a:t>
            </a:r>
            <a:endParaRPr lang="en-NO" dirty="0">
              <a:solidFill>
                <a:schemeClr val="bg1"/>
              </a:solidFill>
            </a:endParaRPr>
          </a:p>
        </p:txBody>
      </p:sp>
    </p:spTree>
    <p:extLst>
      <p:ext uri="{BB962C8B-B14F-4D97-AF65-F5344CB8AC3E}">
        <p14:creationId xmlns:p14="http://schemas.microsoft.com/office/powerpoint/2010/main" val="1292626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C64C7C6-9146-6487-49B2-C6375441B5BC}"/>
              </a:ext>
            </a:extLst>
          </p:cNvPr>
          <p:cNvSpPr>
            <a:spLocks noGrp="1"/>
          </p:cNvSpPr>
          <p:nvPr>
            <p:ph type="title"/>
          </p:nvPr>
        </p:nvSpPr>
        <p:spPr/>
        <p:txBody>
          <a:bodyPr/>
          <a:lstStyle/>
          <a:p>
            <a:r>
              <a:rPr lang="en-NO" b="1" dirty="0"/>
              <a:t>Overview</a:t>
            </a:r>
          </a:p>
        </p:txBody>
      </p:sp>
      <p:sp>
        <p:nvSpPr>
          <p:cNvPr id="9" name="Text Placeholder 8">
            <a:extLst>
              <a:ext uri="{FF2B5EF4-FFF2-40B4-BE49-F238E27FC236}">
                <a16:creationId xmlns:a16="http://schemas.microsoft.com/office/drawing/2014/main" id="{D0E23EE4-053A-0CD8-CF31-2A91490D63F7}"/>
              </a:ext>
            </a:extLst>
          </p:cNvPr>
          <p:cNvSpPr>
            <a:spLocks noGrp="1"/>
          </p:cNvSpPr>
          <p:nvPr>
            <p:ph type="body" idx="1"/>
          </p:nvPr>
        </p:nvSpPr>
        <p:spPr/>
        <p:txBody>
          <a:bodyPr>
            <a:normAutofit/>
          </a:bodyPr>
          <a:lstStyle/>
          <a:p>
            <a:r>
              <a:rPr lang="en-NO" sz="3200" dirty="0"/>
              <a:t>Part I: A conversation</a:t>
            </a:r>
          </a:p>
        </p:txBody>
      </p:sp>
      <p:sp>
        <p:nvSpPr>
          <p:cNvPr id="8" name="Content Placeholder 7">
            <a:extLst>
              <a:ext uri="{FF2B5EF4-FFF2-40B4-BE49-F238E27FC236}">
                <a16:creationId xmlns:a16="http://schemas.microsoft.com/office/drawing/2014/main" id="{85EDBF2B-6C38-FB17-D38E-A21BE7569C0D}"/>
              </a:ext>
            </a:extLst>
          </p:cNvPr>
          <p:cNvSpPr>
            <a:spLocks noGrp="1"/>
          </p:cNvSpPr>
          <p:nvPr>
            <p:ph sz="half" idx="2"/>
          </p:nvPr>
        </p:nvSpPr>
        <p:spPr/>
        <p:txBody>
          <a:bodyPr>
            <a:normAutofit/>
          </a:bodyPr>
          <a:lstStyle/>
          <a:p>
            <a:pPr lvl="1"/>
            <a:r>
              <a:rPr lang="en-NO" sz="2800" dirty="0"/>
              <a:t>Who are we?</a:t>
            </a:r>
          </a:p>
          <a:p>
            <a:pPr lvl="1"/>
            <a:r>
              <a:rPr lang="en-GB" sz="2800" dirty="0"/>
              <a:t>How do we feel about the process? </a:t>
            </a:r>
          </a:p>
          <a:p>
            <a:pPr lvl="1"/>
            <a:r>
              <a:rPr lang="en-GB" sz="2800" dirty="0"/>
              <a:t>Alphabet soup: Acronyms</a:t>
            </a:r>
          </a:p>
          <a:p>
            <a:pPr lvl="1"/>
            <a:r>
              <a:rPr lang="en-GB" sz="2800" dirty="0"/>
              <a:t>Success rates</a:t>
            </a:r>
          </a:p>
          <a:p>
            <a:pPr lvl="1"/>
            <a:r>
              <a:rPr lang="en-GB" sz="2800" dirty="0"/>
              <a:t>More about success</a:t>
            </a:r>
          </a:p>
          <a:p>
            <a:pPr lvl="1"/>
            <a:r>
              <a:rPr lang="en-GB" sz="2800" dirty="0"/>
              <a:t>Vocabulary Quiz</a:t>
            </a:r>
          </a:p>
          <a:p>
            <a:pPr lvl="1"/>
            <a:r>
              <a:rPr lang="en-GB" sz="2800" dirty="0"/>
              <a:t>The process</a:t>
            </a:r>
          </a:p>
          <a:p>
            <a:pPr lvl="1"/>
            <a:endParaRPr lang="en-NO" dirty="0"/>
          </a:p>
        </p:txBody>
      </p:sp>
      <p:sp>
        <p:nvSpPr>
          <p:cNvPr id="10" name="Text Placeholder 9">
            <a:extLst>
              <a:ext uri="{FF2B5EF4-FFF2-40B4-BE49-F238E27FC236}">
                <a16:creationId xmlns:a16="http://schemas.microsoft.com/office/drawing/2014/main" id="{BEDB262C-4793-36BC-9937-08006838724D}"/>
              </a:ext>
            </a:extLst>
          </p:cNvPr>
          <p:cNvSpPr>
            <a:spLocks noGrp="1"/>
          </p:cNvSpPr>
          <p:nvPr>
            <p:ph type="body" sz="quarter" idx="3"/>
          </p:nvPr>
        </p:nvSpPr>
        <p:spPr/>
        <p:txBody>
          <a:bodyPr>
            <a:normAutofit/>
          </a:bodyPr>
          <a:lstStyle/>
          <a:p>
            <a:r>
              <a:rPr lang="en-GB" sz="3200" dirty="0"/>
              <a:t>Part II: You be the judge</a:t>
            </a:r>
          </a:p>
        </p:txBody>
      </p:sp>
      <p:sp>
        <p:nvSpPr>
          <p:cNvPr id="11" name="Content Placeholder 10">
            <a:extLst>
              <a:ext uri="{FF2B5EF4-FFF2-40B4-BE49-F238E27FC236}">
                <a16:creationId xmlns:a16="http://schemas.microsoft.com/office/drawing/2014/main" id="{FE8FFF7B-0AA7-6EC6-0BEE-DB60A2F119AE}"/>
              </a:ext>
            </a:extLst>
          </p:cNvPr>
          <p:cNvSpPr>
            <a:spLocks noGrp="1"/>
          </p:cNvSpPr>
          <p:nvPr>
            <p:ph sz="quarter" idx="4"/>
          </p:nvPr>
        </p:nvSpPr>
        <p:spPr/>
        <p:txBody>
          <a:bodyPr>
            <a:normAutofit/>
          </a:bodyPr>
          <a:lstStyle/>
          <a:p>
            <a:r>
              <a:rPr lang="en-NO" dirty="0"/>
              <a:t>Evaluate one of seven proposals using standard ERC criteria</a:t>
            </a:r>
          </a:p>
        </p:txBody>
      </p:sp>
    </p:spTree>
    <p:extLst>
      <p:ext uri="{BB962C8B-B14F-4D97-AF65-F5344CB8AC3E}">
        <p14:creationId xmlns:p14="http://schemas.microsoft.com/office/powerpoint/2010/main" val="9182381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D52CC-E2DA-B25D-3161-861DCDCA1B37}"/>
              </a:ext>
            </a:extLst>
          </p:cNvPr>
          <p:cNvSpPr>
            <a:spLocks noGrp="1"/>
          </p:cNvSpPr>
          <p:nvPr>
            <p:ph type="title"/>
          </p:nvPr>
        </p:nvSpPr>
        <p:spPr/>
        <p:txBody>
          <a:bodyPr/>
          <a:lstStyle/>
          <a:p>
            <a:r>
              <a:rPr lang="en-NO" dirty="0"/>
              <a:t>Introduction: Advice on advice</a:t>
            </a:r>
          </a:p>
        </p:txBody>
      </p:sp>
      <p:sp>
        <p:nvSpPr>
          <p:cNvPr id="3" name="Content Placeholder 2">
            <a:extLst>
              <a:ext uri="{FF2B5EF4-FFF2-40B4-BE49-F238E27FC236}">
                <a16:creationId xmlns:a16="http://schemas.microsoft.com/office/drawing/2014/main" id="{ED4D2E2C-4E1F-735B-4A22-6B34E9603648}"/>
              </a:ext>
            </a:extLst>
          </p:cNvPr>
          <p:cNvSpPr>
            <a:spLocks noGrp="1"/>
          </p:cNvSpPr>
          <p:nvPr>
            <p:ph sz="half" idx="1"/>
          </p:nvPr>
        </p:nvSpPr>
        <p:spPr/>
        <p:txBody>
          <a:bodyPr/>
          <a:lstStyle/>
          <a:p>
            <a:r>
              <a:rPr lang="en-NO" b="1" dirty="0"/>
              <a:t>Baby</a:t>
            </a:r>
          </a:p>
          <a:p>
            <a:r>
              <a:rPr lang="en-NO" dirty="0"/>
              <a:t>Advice from:</a:t>
            </a:r>
          </a:p>
          <a:p>
            <a:pPr lvl="1"/>
            <a:r>
              <a:rPr lang="en-NO" dirty="0"/>
              <a:t>doctors, books, magazines, relatives, friends, podcasts…</a:t>
            </a:r>
          </a:p>
        </p:txBody>
      </p:sp>
      <p:sp>
        <p:nvSpPr>
          <p:cNvPr id="4" name="Content Placeholder 3">
            <a:extLst>
              <a:ext uri="{FF2B5EF4-FFF2-40B4-BE49-F238E27FC236}">
                <a16:creationId xmlns:a16="http://schemas.microsoft.com/office/drawing/2014/main" id="{8BDAC938-E85F-C29E-A6CE-06820FC00BBF}"/>
              </a:ext>
            </a:extLst>
          </p:cNvPr>
          <p:cNvSpPr>
            <a:spLocks noGrp="1"/>
          </p:cNvSpPr>
          <p:nvPr>
            <p:ph sz="half" idx="2"/>
          </p:nvPr>
        </p:nvSpPr>
        <p:spPr/>
        <p:txBody>
          <a:bodyPr/>
          <a:lstStyle/>
          <a:p>
            <a:r>
              <a:rPr lang="en-NO" b="1" dirty="0"/>
              <a:t>Project</a:t>
            </a:r>
          </a:p>
          <a:p>
            <a:r>
              <a:rPr lang="en-NO" dirty="0"/>
              <a:t>Advice from:</a:t>
            </a:r>
          </a:p>
          <a:p>
            <a:pPr lvl="1"/>
            <a:r>
              <a:rPr lang="en-NO" dirty="0"/>
              <a:t>colleagues, administrators, grantwriting professionals…</a:t>
            </a:r>
          </a:p>
        </p:txBody>
      </p:sp>
      <p:pic>
        <p:nvPicPr>
          <p:cNvPr id="1026" name="Picture 2" descr="Overwhelmed with life?: Tips and advice for thriving in a VUCA world">
            <a:extLst>
              <a:ext uri="{FF2B5EF4-FFF2-40B4-BE49-F238E27FC236}">
                <a16:creationId xmlns:a16="http://schemas.microsoft.com/office/drawing/2014/main" id="{0BBA37FB-855B-8120-D1A9-5F91C77567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9870" y="3852863"/>
            <a:ext cx="3492500" cy="23241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verwhelmed with Parenting? Reprioritize With These Tips">
            <a:extLst>
              <a:ext uri="{FF2B5EF4-FFF2-40B4-BE49-F238E27FC236}">
                <a16:creationId xmlns:a16="http://schemas.microsoft.com/office/drawing/2014/main" id="{53D50168-A0D7-2417-4B34-490D91F286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3004" y="3852863"/>
            <a:ext cx="3515436" cy="2344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723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35BEF-151E-4015-8135-9A5D88533F90}"/>
              </a:ext>
            </a:extLst>
          </p:cNvPr>
          <p:cNvSpPr>
            <a:spLocks noGrp="1"/>
          </p:cNvSpPr>
          <p:nvPr>
            <p:ph type="title"/>
          </p:nvPr>
        </p:nvSpPr>
        <p:spPr/>
        <p:txBody>
          <a:bodyPr/>
          <a:lstStyle/>
          <a:p>
            <a:r>
              <a:rPr lang="en-NO" dirty="0"/>
              <a:t>All you need is love (and a bit more)</a:t>
            </a:r>
          </a:p>
        </p:txBody>
      </p:sp>
      <p:sp>
        <p:nvSpPr>
          <p:cNvPr id="3" name="Content Placeholder 2">
            <a:extLst>
              <a:ext uri="{FF2B5EF4-FFF2-40B4-BE49-F238E27FC236}">
                <a16:creationId xmlns:a16="http://schemas.microsoft.com/office/drawing/2014/main" id="{5951DFEC-A590-C7A1-75A5-C83EAAAB9ECF}"/>
              </a:ext>
            </a:extLst>
          </p:cNvPr>
          <p:cNvSpPr>
            <a:spLocks noGrp="1"/>
          </p:cNvSpPr>
          <p:nvPr>
            <p:ph sz="half" idx="1"/>
          </p:nvPr>
        </p:nvSpPr>
        <p:spPr/>
        <p:txBody>
          <a:bodyPr/>
          <a:lstStyle/>
          <a:p>
            <a:r>
              <a:rPr lang="en-NO" dirty="0"/>
              <a:t>Baby</a:t>
            </a:r>
          </a:p>
          <a:p>
            <a:pPr lvl="1"/>
            <a:r>
              <a:rPr lang="en-NO" dirty="0"/>
              <a:t>Love it</a:t>
            </a:r>
          </a:p>
          <a:p>
            <a:pPr lvl="1"/>
            <a:r>
              <a:rPr lang="en-NO" dirty="0"/>
              <a:t>Feed it</a:t>
            </a:r>
          </a:p>
          <a:p>
            <a:pPr lvl="1"/>
            <a:r>
              <a:rPr lang="en-NO" dirty="0"/>
              <a:t>Protect it</a:t>
            </a:r>
          </a:p>
        </p:txBody>
      </p:sp>
      <p:sp>
        <p:nvSpPr>
          <p:cNvPr id="4" name="Content Placeholder 3">
            <a:extLst>
              <a:ext uri="{FF2B5EF4-FFF2-40B4-BE49-F238E27FC236}">
                <a16:creationId xmlns:a16="http://schemas.microsoft.com/office/drawing/2014/main" id="{9372260C-B065-75AC-6F38-C7FFB6C8C060}"/>
              </a:ext>
            </a:extLst>
          </p:cNvPr>
          <p:cNvSpPr>
            <a:spLocks noGrp="1"/>
          </p:cNvSpPr>
          <p:nvPr>
            <p:ph sz="half" idx="2"/>
          </p:nvPr>
        </p:nvSpPr>
        <p:spPr/>
        <p:txBody>
          <a:bodyPr/>
          <a:lstStyle/>
          <a:p>
            <a:r>
              <a:rPr lang="en-NO" dirty="0"/>
              <a:t>Project</a:t>
            </a:r>
          </a:p>
          <a:p>
            <a:pPr lvl="1"/>
            <a:r>
              <a:rPr lang="en-NO" dirty="0"/>
              <a:t>Love it</a:t>
            </a:r>
          </a:p>
          <a:p>
            <a:pPr lvl="1"/>
            <a:r>
              <a:rPr lang="en-NO" dirty="0"/>
              <a:t>Follow the template</a:t>
            </a:r>
          </a:p>
          <a:p>
            <a:pPr lvl="1"/>
            <a:r>
              <a:rPr lang="en-NO" dirty="0"/>
              <a:t>Don’t exceed page #/font size</a:t>
            </a:r>
          </a:p>
        </p:txBody>
      </p:sp>
      <p:pic>
        <p:nvPicPr>
          <p:cNvPr id="2050" name="Picture 2" descr="How to stop loving the father of your child as a single mom - Tuko.co.ke">
            <a:extLst>
              <a:ext uri="{FF2B5EF4-FFF2-40B4-BE49-F238E27FC236}">
                <a16:creationId xmlns:a16="http://schemas.microsoft.com/office/drawing/2014/main" id="{636C780B-6A75-1DD5-76A1-618DBB0B2E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3559286"/>
            <a:ext cx="4855594" cy="3231177"/>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4">
            <a:extLst>
              <a:ext uri="{FF2B5EF4-FFF2-40B4-BE49-F238E27FC236}">
                <a16:creationId xmlns:a16="http://schemas.microsoft.com/office/drawing/2014/main" id="{16FE6A3E-816E-95AD-3E35-343AA9D6A687}"/>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20000"/>
                    </a14:imgEffect>
                  </a14:imgLayer>
                </a14:imgProps>
              </a:ext>
            </a:extLst>
          </a:blip>
          <a:srcRect l="18786" r="26788"/>
          <a:stretch/>
        </p:blipFill>
        <p:spPr>
          <a:xfrm rot="5400000">
            <a:off x="7069723" y="2948348"/>
            <a:ext cx="3231178" cy="4453056"/>
          </a:xfrm>
          <a:prstGeom prst="rect">
            <a:avLst/>
          </a:prstGeom>
        </p:spPr>
      </p:pic>
      <p:pic>
        <p:nvPicPr>
          <p:cNvPr id="2052" name="Picture 4" descr="Heart Images – Browse 7,513,615 Stock Photos, Vectors, and Video | Adobe  Stock">
            <a:extLst>
              <a:ext uri="{FF2B5EF4-FFF2-40B4-BE49-F238E27FC236}">
                <a16:creationId xmlns:a16="http://schemas.microsoft.com/office/drawing/2014/main" id="{454CBFD9-4A5E-02A7-E442-2A60AAD7ED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99220" y="-12644"/>
            <a:ext cx="3009900" cy="2705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8550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89ED1-5792-C0D1-0F1B-A1B5942B8D71}"/>
              </a:ext>
            </a:extLst>
          </p:cNvPr>
          <p:cNvSpPr>
            <a:spLocks noGrp="1"/>
          </p:cNvSpPr>
          <p:nvPr>
            <p:ph type="title"/>
          </p:nvPr>
        </p:nvSpPr>
        <p:spPr/>
        <p:txBody>
          <a:bodyPr>
            <a:normAutofit/>
          </a:bodyPr>
          <a:lstStyle/>
          <a:p>
            <a:r>
              <a:rPr lang="en-NO" sz="4400" dirty="0"/>
              <a:t>Part I: A conversation</a:t>
            </a:r>
            <a:br>
              <a:rPr lang="en-NO" sz="4400" dirty="0"/>
            </a:br>
            <a:r>
              <a:rPr lang="en-NO" sz="4400" dirty="0"/>
              <a:t>Group A: </a:t>
            </a:r>
            <a:r>
              <a:rPr lang="en-GB" sz="4400" dirty="0"/>
              <a:t>Who are we?</a:t>
            </a:r>
            <a:endParaRPr lang="en-NO" dirty="0"/>
          </a:p>
        </p:txBody>
      </p:sp>
      <p:sp>
        <p:nvSpPr>
          <p:cNvPr id="4" name="Content Placeholder 3">
            <a:extLst>
              <a:ext uri="{FF2B5EF4-FFF2-40B4-BE49-F238E27FC236}">
                <a16:creationId xmlns:a16="http://schemas.microsoft.com/office/drawing/2014/main" id="{CB6F94D0-EFA8-1A65-5FBB-50D4935402F4}"/>
              </a:ext>
            </a:extLst>
          </p:cNvPr>
          <p:cNvSpPr>
            <a:spLocks noGrp="1"/>
          </p:cNvSpPr>
          <p:nvPr>
            <p:ph sz="half" idx="1"/>
          </p:nvPr>
        </p:nvSpPr>
        <p:spPr/>
        <p:txBody>
          <a:bodyPr>
            <a:normAutofit/>
          </a:bodyPr>
          <a:lstStyle/>
          <a:p>
            <a:pPr marL="0" indent="0">
              <a:buNone/>
            </a:pPr>
            <a:r>
              <a:rPr lang="en-GB" dirty="0"/>
              <a:t>1. What is my discipline?</a:t>
            </a:r>
          </a:p>
          <a:p>
            <a:r>
              <a:rPr lang="en-GB" dirty="0"/>
              <a:t>Linguistics</a:t>
            </a:r>
          </a:p>
          <a:p>
            <a:r>
              <a:rPr lang="en-GB" dirty="0"/>
              <a:t>Language pedagogy</a:t>
            </a:r>
          </a:p>
          <a:p>
            <a:r>
              <a:rPr lang="en-GB" dirty="0"/>
              <a:t>Other humanities</a:t>
            </a:r>
          </a:p>
          <a:p>
            <a:r>
              <a:rPr lang="en-GB" dirty="0"/>
              <a:t>Other</a:t>
            </a:r>
          </a:p>
          <a:p>
            <a:endParaRPr lang="en-NO" dirty="0"/>
          </a:p>
        </p:txBody>
      </p:sp>
      <p:sp>
        <p:nvSpPr>
          <p:cNvPr id="5" name="Content Placeholder 4">
            <a:extLst>
              <a:ext uri="{FF2B5EF4-FFF2-40B4-BE49-F238E27FC236}">
                <a16:creationId xmlns:a16="http://schemas.microsoft.com/office/drawing/2014/main" id="{667A39D1-A420-51B1-A1EB-0DEC550DB31E}"/>
              </a:ext>
            </a:extLst>
          </p:cNvPr>
          <p:cNvSpPr>
            <a:spLocks noGrp="1"/>
          </p:cNvSpPr>
          <p:nvPr>
            <p:ph sz="half" idx="2"/>
          </p:nvPr>
        </p:nvSpPr>
        <p:spPr>
          <a:xfrm>
            <a:off x="5226427" y="1825625"/>
            <a:ext cx="6566647" cy="4351338"/>
          </a:xfrm>
        </p:spPr>
        <p:txBody>
          <a:bodyPr>
            <a:normAutofit/>
          </a:bodyPr>
          <a:lstStyle/>
          <a:p>
            <a:pPr marL="0" indent="0">
              <a:buNone/>
            </a:pPr>
            <a:r>
              <a:rPr lang="en-GB" dirty="0"/>
              <a:t>2. What kind(s) of grant proposal(s) have we/are we planning to submit?</a:t>
            </a:r>
          </a:p>
          <a:p>
            <a:r>
              <a:rPr lang="en-GB" dirty="0"/>
              <a:t>Grants internal to my university</a:t>
            </a:r>
          </a:p>
          <a:p>
            <a:r>
              <a:rPr lang="en-GB" dirty="0"/>
              <a:t>Estonian Research Council</a:t>
            </a:r>
          </a:p>
          <a:p>
            <a:r>
              <a:rPr lang="en-GB" dirty="0"/>
              <a:t>Other grants at national level</a:t>
            </a:r>
          </a:p>
          <a:p>
            <a:r>
              <a:rPr lang="en-GB" dirty="0"/>
              <a:t>ERC (Starting Grants, Consolidator Grants, Advanced Grants and Synergy Grants)</a:t>
            </a:r>
          </a:p>
          <a:p>
            <a:r>
              <a:rPr lang="en-GB" dirty="0"/>
              <a:t>Marie </a:t>
            </a:r>
            <a:r>
              <a:rPr lang="en-GB" dirty="0" err="1"/>
              <a:t>Skłodowska</a:t>
            </a:r>
            <a:r>
              <a:rPr lang="en-GB" dirty="0"/>
              <a:t>-Curie Actions</a:t>
            </a:r>
          </a:p>
          <a:p>
            <a:r>
              <a:rPr lang="en-GB" dirty="0"/>
              <a:t>Other grants at international level </a:t>
            </a:r>
            <a:endParaRPr lang="en-NO" dirty="0"/>
          </a:p>
        </p:txBody>
      </p:sp>
    </p:spTree>
    <p:extLst>
      <p:ext uri="{BB962C8B-B14F-4D97-AF65-F5344CB8AC3E}">
        <p14:creationId xmlns:p14="http://schemas.microsoft.com/office/powerpoint/2010/main" val="773740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89ED1-5792-C0D1-0F1B-A1B5942B8D71}"/>
              </a:ext>
            </a:extLst>
          </p:cNvPr>
          <p:cNvSpPr>
            <a:spLocks noGrp="1"/>
          </p:cNvSpPr>
          <p:nvPr>
            <p:ph type="title"/>
          </p:nvPr>
        </p:nvSpPr>
        <p:spPr/>
        <p:txBody>
          <a:bodyPr>
            <a:normAutofit/>
          </a:bodyPr>
          <a:lstStyle/>
          <a:p>
            <a:r>
              <a:rPr lang="en-NO" sz="4400" dirty="0"/>
              <a:t>Part I: A conversation</a:t>
            </a:r>
            <a:br>
              <a:rPr lang="en-NO" sz="4400" dirty="0"/>
            </a:br>
            <a:r>
              <a:rPr lang="en-NO" sz="4400" dirty="0"/>
              <a:t>Group B: </a:t>
            </a:r>
            <a:r>
              <a:rPr lang="en-GB" sz="4400" dirty="0"/>
              <a:t>How do we feel about the process?</a:t>
            </a:r>
            <a:endParaRPr lang="en-NO" dirty="0"/>
          </a:p>
        </p:txBody>
      </p:sp>
      <p:sp>
        <p:nvSpPr>
          <p:cNvPr id="4" name="Content Placeholder 3">
            <a:extLst>
              <a:ext uri="{FF2B5EF4-FFF2-40B4-BE49-F238E27FC236}">
                <a16:creationId xmlns:a16="http://schemas.microsoft.com/office/drawing/2014/main" id="{302D2F2C-899E-E70F-D4FA-A3C16BD0BB8C}"/>
              </a:ext>
            </a:extLst>
          </p:cNvPr>
          <p:cNvSpPr>
            <a:spLocks noGrp="1"/>
          </p:cNvSpPr>
          <p:nvPr>
            <p:ph sz="half" idx="1"/>
          </p:nvPr>
        </p:nvSpPr>
        <p:spPr>
          <a:xfrm>
            <a:off x="282389" y="1690688"/>
            <a:ext cx="4325470" cy="4351338"/>
          </a:xfrm>
        </p:spPr>
        <p:txBody>
          <a:bodyPr>
            <a:normAutofit fontScale="92500" lnSpcReduction="20000"/>
          </a:bodyPr>
          <a:lstStyle/>
          <a:p>
            <a:pPr marL="0" indent="0">
              <a:buNone/>
            </a:pPr>
            <a:r>
              <a:rPr lang="en-GB" dirty="0"/>
              <a:t>1. Why have/will I submit grant proposals?</a:t>
            </a:r>
          </a:p>
          <a:p>
            <a:r>
              <a:rPr lang="en-GB" dirty="0"/>
              <a:t>I have a great idea</a:t>
            </a:r>
          </a:p>
          <a:p>
            <a:r>
              <a:rPr lang="en-GB" dirty="0"/>
              <a:t>I need a job</a:t>
            </a:r>
          </a:p>
          <a:p>
            <a:r>
              <a:rPr lang="en-GB" dirty="0"/>
              <a:t>My boss or administrator wants me to do it</a:t>
            </a:r>
          </a:p>
          <a:p>
            <a:r>
              <a:rPr lang="en-GB" dirty="0"/>
              <a:t>I want to provide employment for someone else</a:t>
            </a:r>
          </a:p>
          <a:p>
            <a:r>
              <a:rPr lang="en-GB" dirty="0"/>
              <a:t>I have some clever colleagues I want to work with </a:t>
            </a:r>
            <a:endParaRPr lang="en-NO" dirty="0"/>
          </a:p>
        </p:txBody>
      </p:sp>
      <p:sp>
        <p:nvSpPr>
          <p:cNvPr id="5" name="Content Placeholder 4">
            <a:extLst>
              <a:ext uri="{FF2B5EF4-FFF2-40B4-BE49-F238E27FC236}">
                <a16:creationId xmlns:a16="http://schemas.microsoft.com/office/drawing/2014/main" id="{FE4C7EC9-138C-11EE-88AC-0462E0407B8B}"/>
              </a:ext>
            </a:extLst>
          </p:cNvPr>
          <p:cNvSpPr>
            <a:spLocks noGrp="1"/>
          </p:cNvSpPr>
          <p:nvPr>
            <p:ph sz="half" idx="2"/>
          </p:nvPr>
        </p:nvSpPr>
        <p:spPr>
          <a:xfrm>
            <a:off x="4271685" y="1690688"/>
            <a:ext cx="3545541" cy="4351338"/>
          </a:xfrm>
        </p:spPr>
        <p:txBody>
          <a:bodyPr>
            <a:normAutofit fontScale="92500" lnSpcReduction="20000"/>
          </a:bodyPr>
          <a:lstStyle/>
          <a:p>
            <a:pPr marL="0" indent="0">
              <a:buNone/>
            </a:pPr>
            <a:r>
              <a:rPr lang="en-GB" dirty="0"/>
              <a:t>2. How do I feel about the </a:t>
            </a:r>
            <a:r>
              <a:rPr lang="en-GB" dirty="0" err="1"/>
              <a:t>grantwriting</a:t>
            </a:r>
            <a:r>
              <a:rPr lang="en-GB" dirty="0"/>
              <a:t> process? </a:t>
            </a:r>
          </a:p>
          <a:p>
            <a:r>
              <a:rPr lang="en-GB" dirty="0"/>
              <a:t>Anxious</a:t>
            </a:r>
          </a:p>
          <a:p>
            <a:r>
              <a:rPr lang="en-GB" dirty="0"/>
              <a:t>Frustrated</a:t>
            </a:r>
          </a:p>
          <a:p>
            <a:r>
              <a:rPr lang="en-GB" dirty="0"/>
              <a:t>Bored</a:t>
            </a:r>
          </a:p>
          <a:p>
            <a:r>
              <a:rPr lang="en-GB" dirty="0"/>
              <a:t>Eager</a:t>
            </a:r>
          </a:p>
          <a:p>
            <a:r>
              <a:rPr lang="en-GB" dirty="0"/>
              <a:t>Curious</a:t>
            </a:r>
          </a:p>
        </p:txBody>
      </p:sp>
      <p:sp>
        <p:nvSpPr>
          <p:cNvPr id="6" name="Content Placeholder 4">
            <a:extLst>
              <a:ext uri="{FF2B5EF4-FFF2-40B4-BE49-F238E27FC236}">
                <a16:creationId xmlns:a16="http://schemas.microsoft.com/office/drawing/2014/main" id="{59371CBB-EFC8-2F45-5EAE-D472DBFD0C0C}"/>
              </a:ext>
            </a:extLst>
          </p:cNvPr>
          <p:cNvSpPr txBox="1">
            <a:spLocks/>
          </p:cNvSpPr>
          <p:nvPr/>
        </p:nvSpPr>
        <p:spPr>
          <a:xfrm>
            <a:off x="7763440" y="1660152"/>
            <a:ext cx="4428563" cy="435133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dirty="0"/>
              <a:t>3. What part of the </a:t>
            </a:r>
            <a:r>
              <a:rPr lang="en-GB" dirty="0" err="1"/>
              <a:t>grantwriting</a:t>
            </a:r>
            <a:r>
              <a:rPr lang="en-GB" dirty="0"/>
              <a:t> process do I find the most challenging?</a:t>
            </a:r>
          </a:p>
          <a:p>
            <a:r>
              <a:rPr lang="en-GB" dirty="0"/>
              <a:t>Coming up with an idea</a:t>
            </a:r>
          </a:p>
          <a:p>
            <a:r>
              <a:rPr lang="en-GB" dirty="0"/>
              <a:t>Figuring out what grant to apply for</a:t>
            </a:r>
          </a:p>
          <a:p>
            <a:r>
              <a:rPr lang="en-GB" dirty="0"/>
              <a:t>Writing the proposal</a:t>
            </a:r>
          </a:p>
          <a:p>
            <a:r>
              <a:rPr lang="en-GB" dirty="0"/>
              <a:t>Devising the budget</a:t>
            </a:r>
          </a:p>
          <a:p>
            <a:r>
              <a:rPr lang="en-GB" dirty="0"/>
              <a:t>Interactions with other participants</a:t>
            </a:r>
          </a:p>
          <a:p>
            <a:r>
              <a:rPr lang="en-GB" dirty="0"/>
              <a:t>Interactions with administration </a:t>
            </a:r>
          </a:p>
        </p:txBody>
      </p:sp>
    </p:spTree>
    <p:extLst>
      <p:ext uri="{BB962C8B-B14F-4D97-AF65-F5344CB8AC3E}">
        <p14:creationId xmlns:p14="http://schemas.microsoft.com/office/powerpoint/2010/main" val="1049052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B0071-1D1B-6692-5EC2-79A2E724F540}"/>
              </a:ext>
            </a:extLst>
          </p:cNvPr>
          <p:cNvSpPr>
            <a:spLocks noGrp="1"/>
          </p:cNvSpPr>
          <p:nvPr>
            <p:ph type="title"/>
          </p:nvPr>
        </p:nvSpPr>
        <p:spPr/>
        <p:txBody>
          <a:bodyPr/>
          <a:lstStyle/>
          <a:p>
            <a:r>
              <a:rPr lang="en-NO" dirty="0"/>
              <a:t>Alphabet soup!</a:t>
            </a:r>
          </a:p>
        </p:txBody>
      </p:sp>
      <p:sp>
        <p:nvSpPr>
          <p:cNvPr id="3" name="Content Placeholder 2">
            <a:extLst>
              <a:ext uri="{FF2B5EF4-FFF2-40B4-BE49-F238E27FC236}">
                <a16:creationId xmlns:a16="http://schemas.microsoft.com/office/drawing/2014/main" id="{7E6AAF0B-ED2D-816E-6B5F-7A0A355999EC}"/>
              </a:ext>
            </a:extLst>
          </p:cNvPr>
          <p:cNvSpPr>
            <a:spLocks noGrp="1"/>
          </p:cNvSpPr>
          <p:nvPr>
            <p:ph sz="half" idx="1"/>
          </p:nvPr>
        </p:nvSpPr>
        <p:spPr/>
        <p:txBody>
          <a:bodyPr>
            <a:normAutofit fontScale="92500" lnSpcReduction="10000"/>
          </a:bodyPr>
          <a:lstStyle/>
          <a:p>
            <a:pPr marL="0" indent="0">
              <a:buNone/>
            </a:pPr>
            <a:r>
              <a:rPr lang="en-GB" dirty="0"/>
              <a:t>CFP</a:t>
            </a:r>
          </a:p>
          <a:p>
            <a:pPr lvl="1"/>
            <a:r>
              <a:rPr lang="en-GB" dirty="0"/>
              <a:t>Call for proposals</a:t>
            </a:r>
          </a:p>
          <a:p>
            <a:pPr marL="0" indent="0">
              <a:buNone/>
            </a:pPr>
            <a:r>
              <a:rPr lang="en-GB" dirty="0"/>
              <a:t>FAIR</a:t>
            </a:r>
          </a:p>
          <a:p>
            <a:pPr lvl="1"/>
            <a:r>
              <a:rPr lang="en-GB" dirty="0"/>
              <a:t>Findable, Accessible, Interoperable, and Reusable </a:t>
            </a:r>
          </a:p>
          <a:p>
            <a:pPr marL="0" indent="0">
              <a:buNone/>
            </a:pPr>
            <a:r>
              <a:rPr lang="en-GB" dirty="0"/>
              <a:t>MS</a:t>
            </a:r>
          </a:p>
          <a:p>
            <a:pPr lvl="1"/>
            <a:r>
              <a:rPr lang="en-GB" dirty="0"/>
              <a:t>Milestone</a:t>
            </a:r>
          </a:p>
          <a:p>
            <a:pPr marL="0" indent="0">
              <a:buNone/>
            </a:pPr>
            <a:r>
              <a:rPr lang="en-GB" dirty="0"/>
              <a:t>OA</a:t>
            </a:r>
          </a:p>
          <a:p>
            <a:pPr lvl="1"/>
            <a:r>
              <a:rPr lang="en-GB" dirty="0"/>
              <a:t>Open Access</a:t>
            </a:r>
          </a:p>
          <a:p>
            <a:pPr marL="0" indent="0">
              <a:buNone/>
            </a:pPr>
            <a:r>
              <a:rPr lang="en-GB" dirty="0"/>
              <a:t>PI</a:t>
            </a:r>
          </a:p>
          <a:p>
            <a:pPr lvl="1"/>
            <a:r>
              <a:rPr lang="en-GB" dirty="0"/>
              <a:t>Principle Investigator</a:t>
            </a:r>
          </a:p>
        </p:txBody>
      </p:sp>
      <p:sp>
        <p:nvSpPr>
          <p:cNvPr id="4" name="Content Placeholder 3">
            <a:extLst>
              <a:ext uri="{FF2B5EF4-FFF2-40B4-BE49-F238E27FC236}">
                <a16:creationId xmlns:a16="http://schemas.microsoft.com/office/drawing/2014/main" id="{C87F0EEA-1CE3-4496-49FF-0464AB87B02A}"/>
              </a:ext>
            </a:extLst>
          </p:cNvPr>
          <p:cNvSpPr>
            <a:spLocks noGrp="1"/>
          </p:cNvSpPr>
          <p:nvPr>
            <p:ph sz="half" idx="2"/>
          </p:nvPr>
        </p:nvSpPr>
        <p:spPr>
          <a:xfrm>
            <a:off x="5939118" y="203013"/>
            <a:ext cx="5181600" cy="4351338"/>
          </a:xfrm>
        </p:spPr>
        <p:txBody>
          <a:bodyPr>
            <a:normAutofit fontScale="92500" lnSpcReduction="10000"/>
          </a:bodyPr>
          <a:lstStyle/>
          <a:p>
            <a:pPr marL="0" indent="0">
              <a:buNone/>
            </a:pPr>
            <a:r>
              <a:rPr lang="en-GB" dirty="0"/>
              <a:t>PM</a:t>
            </a:r>
          </a:p>
          <a:p>
            <a:pPr lvl="1"/>
            <a:r>
              <a:rPr lang="en-GB" dirty="0"/>
              <a:t>Project Manager</a:t>
            </a:r>
          </a:p>
          <a:p>
            <a:pPr marL="0" indent="0">
              <a:buNone/>
            </a:pPr>
            <a:r>
              <a:rPr lang="en-GB" dirty="0"/>
              <a:t>RFP</a:t>
            </a:r>
          </a:p>
          <a:p>
            <a:pPr lvl="1"/>
            <a:r>
              <a:rPr lang="en-GB" dirty="0"/>
              <a:t>Request for proposals</a:t>
            </a:r>
          </a:p>
          <a:p>
            <a:pPr marL="0" indent="0">
              <a:buNone/>
            </a:pPr>
            <a:r>
              <a:rPr lang="en-GB" dirty="0"/>
              <a:t>SDGs</a:t>
            </a:r>
          </a:p>
          <a:p>
            <a:pPr lvl="1"/>
            <a:r>
              <a:rPr lang="en-GB" dirty="0"/>
              <a:t>The UN’s 17 Sustainable Development Goals</a:t>
            </a:r>
          </a:p>
          <a:p>
            <a:pPr marL="0" indent="0">
              <a:buNone/>
            </a:pPr>
            <a:r>
              <a:rPr lang="en-GB" dirty="0"/>
              <a:t>WP</a:t>
            </a:r>
          </a:p>
          <a:p>
            <a:pPr lvl="1"/>
            <a:r>
              <a:rPr lang="en-GB" dirty="0"/>
              <a:t>Work Package</a:t>
            </a:r>
            <a:endParaRPr lang="en-NO" dirty="0"/>
          </a:p>
          <a:p>
            <a:endParaRPr lang="en-NO" dirty="0"/>
          </a:p>
        </p:txBody>
      </p:sp>
      <p:pic>
        <p:nvPicPr>
          <p:cNvPr id="1026" name="Picture 2" descr="Alphabet Soup: Why So Many AEC Company Names Seem DOA">
            <a:extLst>
              <a:ext uri="{FF2B5EF4-FFF2-40B4-BE49-F238E27FC236}">
                <a16:creationId xmlns:a16="http://schemas.microsoft.com/office/drawing/2014/main" id="{9409DF6E-6772-EF7B-B0A2-C8C078ED34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32612" y="3585791"/>
            <a:ext cx="5836023" cy="3282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8567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89ED1-5792-C0D1-0F1B-A1B5942B8D71}"/>
              </a:ext>
            </a:extLst>
          </p:cNvPr>
          <p:cNvSpPr>
            <a:spLocks noGrp="1"/>
          </p:cNvSpPr>
          <p:nvPr>
            <p:ph type="title"/>
          </p:nvPr>
        </p:nvSpPr>
        <p:spPr/>
        <p:txBody>
          <a:bodyPr/>
          <a:lstStyle/>
          <a:p>
            <a:r>
              <a:rPr lang="en-NO" sz="4400" dirty="0"/>
              <a:t>Part I: A conversation</a:t>
            </a:r>
            <a:br>
              <a:rPr lang="en-NO" sz="4400" dirty="0"/>
            </a:br>
            <a:r>
              <a:rPr lang="en-NO" sz="4400" dirty="0"/>
              <a:t>Group C: Success rates</a:t>
            </a:r>
            <a:endParaRPr lang="en-NO" dirty="0"/>
          </a:p>
        </p:txBody>
      </p:sp>
      <p:sp>
        <p:nvSpPr>
          <p:cNvPr id="4" name="Content Placeholder 3">
            <a:extLst>
              <a:ext uri="{FF2B5EF4-FFF2-40B4-BE49-F238E27FC236}">
                <a16:creationId xmlns:a16="http://schemas.microsoft.com/office/drawing/2014/main" id="{FE0EB7A7-7A76-4CCC-FC8F-E293885F8071}"/>
              </a:ext>
            </a:extLst>
          </p:cNvPr>
          <p:cNvSpPr>
            <a:spLocks noGrp="1"/>
          </p:cNvSpPr>
          <p:nvPr>
            <p:ph sz="half" idx="1"/>
          </p:nvPr>
        </p:nvSpPr>
        <p:spPr>
          <a:xfrm>
            <a:off x="121024" y="1690688"/>
            <a:ext cx="2702859" cy="4351338"/>
          </a:xfrm>
        </p:spPr>
        <p:txBody>
          <a:bodyPr>
            <a:normAutofit fontScale="85000" lnSpcReduction="20000"/>
          </a:bodyPr>
          <a:lstStyle/>
          <a:p>
            <a:pPr marL="0" indent="0">
              <a:buNone/>
            </a:pPr>
            <a:r>
              <a:rPr lang="en-GB" dirty="0"/>
              <a:t>1. How many grant proposals have I submitted?</a:t>
            </a:r>
          </a:p>
          <a:p>
            <a:r>
              <a:rPr lang="en-GB" dirty="0"/>
              <a:t>none</a:t>
            </a:r>
          </a:p>
          <a:p>
            <a:r>
              <a:rPr lang="en-GB" dirty="0"/>
              <a:t>1-3</a:t>
            </a:r>
          </a:p>
          <a:p>
            <a:r>
              <a:rPr lang="en-GB" dirty="0"/>
              <a:t>4-9</a:t>
            </a:r>
          </a:p>
          <a:p>
            <a:r>
              <a:rPr lang="en-GB" dirty="0"/>
              <a:t>10+</a:t>
            </a:r>
          </a:p>
          <a:p>
            <a:r>
              <a:rPr lang="en-GB" dirty="0"/>
              <a:t>I have lost count </a:t>
            </a:r>
            <a:endParaRPr lang="en-NO" dirty="0"/>
          </a:p>
        </p:txBody>
      </p:sp>
      <p:sp>
        <p:nvSpPr>
          <p:cNvPr id="5" name="Content Placeholder 4">
            <a:extLst>
              <a:ext uri="{FF2B5EF4-FFF2-40B4-BE49-F238E27FC236}">
                <a16:creationId xmlns:a16="http://schemas.microsoft.com/office/drawing/2014/main" id="{11C24F3F-6A18-DD23-5D1D-1561853CD40A}"/>
              </a:ext>
            </a:extLst>
          </p:cNvPr>
          <p:cNvSpPr>
            <a:spLocks noGrp="1"/>
          </p:cNvSpPr>
          <p:nvPr>
            <p:ph sz="half" idx="2"/>
          </p:nvPr>
        </p:nvSpPr>
        <p:spPr>
          <a:xfrm>
            <a:off x="2729753" y="1690688"/>
            <a:ext cx="3088341" cy="4351338"/>
          </a:xfrm>
        </p:spPr>
        <p:txBody>
          <a:bodyPr>
            <a:normAutofit fontScale="85000" lnSpcReduction="20000"/>
          </a:bodyPr>
          <a:lstStyle/>
          <a:p>
            <a:pPr marL="0" indent="0">
              <a:buNone/>
            </a:pPr>
            <a:r>
              <a:rPr lang="en-GB" dirty="0"/>
              <a:t>2. How many grant proposals have I gotten a rejection for?</a:t>
            </a:r>
          </a:p>
          <a:p>
            <a:r>
              <a:rPr lang="en-GB" dirty="0"/>
              <a:t>none, but I haven’t submitted any</a:t>
            </a:r>
          </a:p>
          <a:p>
            <a:r>
              <a:rPr lang="en-GB" dirty="0"/>
              <a:t>none, because all my proposals were funded</a:t>
            </a:r>
          </a:p>
          <a:p>
            <a:r>
              <a:rPr lang="en-GB" dirty="0"/>
              <a:t>1-3</a:t>
            </a:r>
          </a:p>
          <a:p>
            <a:r>
              <a:rPr lang="en-GB" dirty="0"/>
              <a:t>4-9</a:t>
            </a:r>
          </a:p>
          <a:p>
            <a:r>
              <a:rPr lang="en-GB" dirty="0"/>
              <a:t>10+</a:t>
            </a:r>
          </a:p>
          <a:p>
            <a:r>
              <a:rPr lang="en-GB" dirty="0"/>
              <a:t>I have lost count</a:t>
            </a:r>
          </a:p>
          <a:p>
            <a:endParaRPr lang="en-NO" dirty="0"/>
          </a:p>
        </p:txBody>
      </p:sp>
      <p:sp>
        <p:nvSpPr>
          <p:cNvPr id="6" name="Content Placeholder 4">
            <a:extLst>
              <a:ext uri="{FF2B5EF4-FFF2-40B4-BE49-F238E27FC236}">
                <a16:creationId xmlns:a16="http://schemas.microsoft.com/office/drawing/2014/main" id="{D3016C39-10BB-1C08-EAB2-4725AE104D03}"/>
              </a:ext>
            </a:extLst>
          </p:cNvPr>
          <p:cNvSpPr txBox="1">
            <a:spLocks/>
          </p:cNvSpPr>
          <p:nvPr/>
        </p:nvSpPr>
        <p:spPr>
          <a:xfrm>
            <a:off x="5818095" y="1690688"/>
            <a:ext cx="3173506"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kern="100" dirty="0">
                <a:effectLst/>
                <a:latin typeface="Calibri" panose="020F0502020204030204" pitchFamily="34" charset="0"/>
                <a:ea typeface="Calibri" panose="020F0502020204030204" pitchFamily="34" charset="0"/>
                <a:cs typeface="Arial" panose="020B0604020202020204" pitchFamily="34" charset="0"/>
              </a:rPr>
              <a:t>3. How many grant proposals have I gotten funded?</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none, but I haven’t submitted any</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none, although I have submitted some</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1-3</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4-9</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10+</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I have lost count</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endParaRPr lang="en-NO" dirty="0"/>
          </a:p>
        </p:txBody>
      </p:sp>
      <p:sp>
        <p:nvSpPr>
          <p:cNvPr id="7" name="Content Placeholder 4">
            <a:extLst>
              <a:ext uri="{FF2B5EF4-FFF2-40B4-BE49-F238E27FC236}">
                <a16:creationId xmlns:a16="http://schemas.microsoft.com/office/drawing/2014/main" id="{73D630A3-ED9E-9202-BACC-A668247F5568}"/>
              </a:ext>
            </a:extLst>
          </p:cNvPr>
          <p:cNvSpPr txBox="1">
            <a:spLocks/>
          </p:cNvSpPr>
          <p:nvPr/>
        </p:nvSpPr>
        <p:spPr>
          <a:xfrm>
            <a:off x="8897470" y="1690688"/>
            <a:ext cx="317350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kern="100" dirty="0">
                <a:effectLst/>
                <a:latin typeface="Calibri" panose="020F0502020204030204" pitchFamily="34" charset="0"/>
                <a:ea typeface="Calibri" panose="020F0502020204030204" pitchFamily="34" charset="0"/>
                <a:cs typeface="Arial" panose="020B0604020202020204" pitchFamily="34" charset="0"/>
              </a:rPr>
              <a:t>4. What is a typical success rate for major grant competitions?</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2-5%</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6-10%</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10-15%</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15-25%</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r>
              <a:rPr lang="en-US" sz="2400" kern="100" dirty="0">
                <a:effectLst/>
                <a:latin typeface="Calibri" panose="020F0502020204030204" pitchFamily="34" charset="0"/>
                <a:ea typeface="Calibri" panose="020F0502020204030204" pitchFamily="34" charset="0"/>
                <a:cs typeface="Arial" panose="020B0604020202020204" pitchFamily="34" charset="0"/>
              </a:rPr>
              <a:t>Over 25%</a:t>
            </a:r>
            <a:endParaRPr lang="en-NO" sz="2400" kern="100" dirty="0">
              <a:effectLst/>
              <a:latin typeface="Calibri" panose="020F0502020204030204" pitchFamily="34" charset="0"/>
              <a:ea typeface="Calibri" panose="020F0502020204030204" pitchFamily="34" charset="0"/>
              <a:cs typeface="Arial" panose="020B0604020202020204" pitchFamily="34" charset="0"/>
            </a:endParaRPr>
          </a:p>
          <a:p>
            <a:endParaRPr lang="en-NO" dirty="0"/>
          </a:p>
        </p:txBody>
      </p:sp>
    </p:spTree>
    <p:extLst>
      <p:ext uri="{BB962C8B-B14F-4D97-AF65-F5344CB8AC3E}">
        <p14:creationId xmlns:p14="http://schemas.microsoft.com/office/powerpoint/2010/main" val="182108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5C2DB-F098-4B8D-0343-5EAF6959085C}"/>
              </a:ext>
            </a:extLst>
          </p:cNvPr>
          <p:cNvSpPr>
            <a:spLocks noGrp="1"/>
          </p:cNvSpPr>
          <p:nvPr>
            <p:ph type="title"/>
          </p:nvPr>
        </p:nvSpPr>
        <p:spPr/>
        <p:txBody>
          <a:bodyPr/>
          <a:lstStyle/>
          <a:p>
            <a:r>
              <a:rPr lang="en-NO" dirty="0"/>
              <a:t>Some examples of success rates</a:t>
            </a:r>
          </a:p>
        </p:txBody>
      </p:sp>
      <p:sp>
        <p:nvSpPr>
          <p:cNvPr id="3" name="Content Placeholder 2">
            <a:extLst>
              <a:ext uri="{FF2B5EF4-FFF2-40B4-BE49-F238E27FC236}">
                <a16:creationId xmlns:a16="http://schemas.microsoft.com/office/drawing/2014/main" id="{F25EDCF8-8EBD-B0E6-9EC7-75EEC3BAA004}"/>
              </a:ext>
            </a:extLst>
          </p:cNvPr>
          <p:cNvSpPr>
            <a:spLocks noGrp="1"/>
          </p:cNvSpPr>
          <p:nvPr>
            <p:ph idx="1"/>
          </p:nvPr>
        </p:nvSpPr>
        <p:spPr/>
        <p:txBody>
          <a:bodyPr/>
          <a:lstStyle/>
          <a:p>
            <a:r>
              <a:rPr lang="en-GB" dirty="0"/>
              <a:t>ERC Starting Grants 2023 overall success rate was 14.8%</a:t>
            </a:r>
          </a:p>
          <a:p>
            <a:r>
              <a:rPr lang="en-GB" dirty="0"/>
              <a:t>Marie </a:t>
            </a:r>
            <a:r>
              <a:rPr lang="en-GB" dirty="0" err="1"/>
              <a:t>Skłodowska</a:t>
            </a:r>
            <a:r>
              <a:rPr lang="en-GB" dirty="0"/>
              <a:t>-Curie Actions postdoctoral fellows in 2022 was 17.5%</a:t>
            </a:r>
          </a:p>
          <a:p>
            <a:r>
              <a:rPr lang="en-GB" dirty="0"/>
              <a:t>Estonian Research Council 2021 overall success rate was 22%</a:t>
            </a:r>
          </a:p>
          <a:p>
            <a:r>
              <a:rPr lang="en-GB" dirty="0"/>
              <a:t>Cost Action in 2022 was 39%</a:t>
            </a:r>
          </a:p>
          <a:p>
            <a:endParaRPr lang="en-NO" dirty="0"/>
          </a:p>
        </p:txBody>
      </p:sp>
    </p:spTree>
    <p:extLst>
      <p:ext uri="{BB962C8B-B14F-4D97-AF65-F5344CB8AC3E}">
        <p14:creationId xmlns:p14="http://schemas.microsoft.com/office/powerpoint/2010/main" val="11873435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1642</TotalTime>
  <Words>1235</Words>
  <Application>Microsoft Macintosh PowerPoint</Application>
  <PresentationFormat>Widescreen</PresentationFormat>
  <Paragraphs>191</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Finding the “Fun”  in External Funding </vt:lpstr>
      <vt:lpstr>Overview</vt:lpstr>
      <vt:lpstr>Introduction: Advice on advice</vt:lpstr>
      <vt:lpstr>All you need is love (and a bit more)</vt:lpstr>
      <vt:lpstr>Part I: A conversation Group A: Who are we?</vt:lpstr>
      <vt:lpstr>Part I: A conversation Group B: How do we feel about the process?</vt:lpstr>
      <vt:lpstr>Alphabet soup!</vt:lpstr>
      <vt:lpstr>Part I: A conversation Group C: Success rates</vt:lpstr>
      <vt:lpstr>Some examples of success rates</vt:lpstr>
      <vt:lpstr>Part I: A conversation Group D: More about success</vt:lpstr>
      <vt:lpstr>Vocabulary quiz!</vt:lpstr>
      <vt:lpstr>Part I: A conversation Group D: The process</vt:lpstr>
      <vt:lpstr>Part II: You be the judge</vt:lpstr>
      <vt:lpstr>Part II: You be the judge https://lajanda.github.io/MyGrantProposals/MyGrantProposals.html </vt:lpstr>
      <vt:lpstr>ERC EVALUATION FORM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Ideas for grantwriting workshop</dc:title>
  <dc:creator>Laura Alexis Janda</dc:creator>
  <cp:lastModifiedBy>Laura Alexis Janda</cp:lastModifiedBy>
  <cp:revision>1</cp:revision>
  <dcterms:created xsi:type="dcterms:W3CDTF">2023-06-12T12:31:04Z</dcterms:created>
  <dcterms:modified xsi:type="dcterms:W3CDTF">2023-11-22T07:36:36Z</dcterms:modified>
</cp:coreProperties>
</file>

<file path=docProps/thumbnail.jpeg>
</file>